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607" r:id="rId2"/>
    <p:sldId id="916" r:id="rId3"/>
    <p:sldId id="892" r:id="rId4"/>
    <p:sldId id="956" r:id="rId5"/>
    <p:sldId id="948" r:id="rId6"/>
    <p:sldId id="953" r:id="rId7"/>
    <p:sldId id="955" r:id="rId8"/>
    <p:sldId id="958" r:id="rId9"/>
    <p:sldId id="939" r:id="rId10"/>
    <p:sldId id="957" r:id="rId11"/>
    <p:sldId id="942" r:id="rId12"/>
    <p:sldId id="922" r:id="rId13"/>
    <p:sldId id="950" r:id="rId14"/>
    <p:sldId id="940" r:id="rId15"/>
    <p:sldId id="924" r:id="rId16"/>
    <p:sldId id="954" r:id="rId17"/>
    <p:sldId id="935" r:id="rId18"/>
    <p:sldId id="946" r:id="rId19"/>
    <p:sldId id="941" r:id="rId20"/>
    <p:sldId id="931" r:id="rId21"/>
    <p:sldId id="945" r:id="rId22"/>
    <p:sldId id="951" r:id="rId23"/>
    <p:sldId id="959" r:id="rId24"/>
    <p:sldId id="949" r:id="rId25"/>
    <p:sldId id="938" r:id="rId26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>
      <p:cViewPr varScale="1">
        <p:scale>
          <a:sx n="142" d="100"/>
          <a:sy n="142" d="100"/>
        </p:scale>
        <p:origin x="63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95031C-36FB-4BFB-B547-5049AC3C4D20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98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055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105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D643E-5F2C-49CF-83FF-E485C6A051C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29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653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3840B-94F0-49FA-A493-1B79233BF67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71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821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78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9ABC0-61AB-43DD-A7D8-706CCBB0523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12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328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95031C-36FB-4BFB-B547-5049AC3C4D20}" type="slidenum">
              <a:rPr lang="zh-CN" altLang="en-US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09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58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3840B-94F0-49FA-A493-1B79233BF67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73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4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323528" y="195486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323528" y="388787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05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195486"/>
            <a:ext cx="179512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  <a:pPr>
                <a:defRPr/>
              </a:pPr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pPr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72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6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524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524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326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8326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2591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32591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3" name="Rounded Rectangle 28"/>
          <p:cNvSpPr/>
          <p:nvPr userDrawn="1"/>
        </p:nvSpPr>
        <p:spPr>
          <a:xfrm>
            <a:off x="32591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36393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36393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6236837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6236837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9" name="Rounded Rectangle 28"/>
          <p:cNvSpPr/>
          <p:nvPr userDrawn="1"/>
        </p:nvSpPr>
        <p:spPr>
          <a:xfrm>
            <a:off x="6236837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617027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6617027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7297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4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34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3436" cy="5143184"/>
          </a:xfrm>
          <a:prstGeom prst="rect">
            <a:avLst/>
          </a:prstGeom>
          <a:solidFill>
            <a:srgbClr val="FBF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050" name="Picture 2" descr="C:\Users\Administrator\Desktop\g.jp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ransition/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E:\&#21253;&#22270;&#35774;&#35745;\PPT&#37197;&#20048;\&#31185;&#25216;&#24863;&#12289;&#21160;&#24863;&#37197;&#20048;\Dirty%20Dropouts%20-%20Unity.mp3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未来科技副本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3628075" y="1963167"/>
            <a:ext cx="3611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YOUR COMOANY’S NAME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28075" y="2291269"/>
            <a:ext cx="4256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人工智能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模版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28075" y="2925399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适用于商务总结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工作总结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工作计划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33686" y="3262213"/>
            <a:ext cx="2614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CCTV FUTURE ADVERTISING COMPANY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IS CCTV TO EXOLORE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8750" y="987574"/>
            <a:ext cx="2131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-300">
                <a:solidFill>
                  <a:schemeClr val="bg1"/>
                </a:solidFill>
                <a:latin typeface="Broadway" pitchFamily="82" charset="0"/>
              </a:rPr>
              <a:t>2018</a:t>
            </a:r>
            <a:endParaRPr lang="zh-CN" altLang="en-US" sz="6600" spc="-300" dirty="0">
              <a:solidFill>
                <a:schemeClr val="bg1"/>
              </a:solidFill>
              <a:latin typeface="Broadway" pitchFamily="82" charset="0"/>
            </a:endParaRPr>
          </a:p>
        </p:txBody>
      </p:sp>
      <p:pic>
        <p:nvPicPr>
          <p:cNvPr id="10" name="Dirty Dropouts - Unity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-468560" y="267494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 advClick="0" advTm="6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600"/>
                            </p:stCondLst>
                            <p:childTnLst>
                              <p:par>
                                <p:cTn id="33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2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44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26" grpId="0"/>
      <p:bldP spid="27" grpId="0"/>
      <p:bldP spid="33" grpId="0"/>
      <p:bldP spid="34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485625" y="3125635"/>
            <a:ext cx="2043188" cy="487946"/>
            <a:chOff x="646901" y="4167553"/>
            <a:chExt cx="2724550" cy="650630"/>
          </a:xfrm>
        </p:grpSpPr>
        <p:sp>
          <p:nvSpPr>
            <p:cNvPr id="4" name="Rectangle 3"/>
            <p:cNvSpPr/>
            <p:nvPr/>
          </p:nvSpPr>
          <p:spPr>
            <a:xfrm>
              <a:off x="646901" y="4167553"/>
              <a:ext cx="2724550" cy="6506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endParaRPr lang="en-GB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6901" y="4167553"/>
              <a:ext cx="598585" cy="65063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endParaRPr lang="en-GB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755930" y="4257249"/>
              <a:ext cx="380526" cy="443102"/>
            </a:xfrm>
            <a:custGeom>
              <a:avLst/>
              <a:gdLst>
                <a:gd name="T0" fmla="*/ 233 w 233"/>
                <a:gd name="T1" fmla="*/ 118 h 271"/>
                <a:gd name="T2" fmla="*/ 205 w 233"/>
                <a:gd name="T3" fmla="*/ 262 h 271"/>
                <a:gd name="T4" fmla="*/ 200 w 233"/>
                <a:gd name="T5" fmla="*/ 271 h 271"/>
                <a:gd name="T6" fmla="*/ 175 w 233"/>
                <a:gd name="T7" fmla="*/ 262 h 271"/>
                <a:gd name="T8" fmla="*/ 57 w 233"/>
                <a:gd name="T9" fmla="*/ 271 h 271"/>
                <a:gd name="T10" fmla="*/ 32 w 233"/>
                <a:gd name="T11" fmla="*/ 262 h 271"/>
                <a:gd name="T12" fmla="*/ 0 w 233"/>
                <a:gd name="T13" fmla="*/ 234 h 271"/>
                <a:gd name="T14" fmla="*/ 28 w 233"/>
                <a:gd name="T15" fmla="*/ 90 h 271"/>
                <a:gd name="T16" fmla="*/ 56 w 233"/>
                <a:gd name="T17" fmla="*/ 20 h 271"/>
                <a:gd name="T18" fmla="*/ 122 w 233"/>
                <a:gd name="T19" fmla="*/ 0 h 271"/>
                <a:gd name="T20" fmla="*/ 103 w 233"/>
                <a:gd name="T21" fmla="*/ 65 h 271"/>
                <a:gd name="T22" fmla="*/ 61 w 233"/>
                <a:gd name="T23" fmla="*/ 84 h 271"/>
                <a:gd name="T24" fmla="*/ 43 w 233"/>
                <a:gd name="T25" fmla="*/ 31 h 271"/>
                <a:gd name="T26" fmla="*/ 80 w 233"/>
                <a:gd name="T27" fmla="*/ 137 h 271"/>
                <a:gd name="T28" fmla="*/ 55 w 233"/>
                <a:gd name="T29" fmla="*/ 181 h 271"/>
                <a:gd name="T30" fmla="*/ 80 w 233"/>
                <a:gd name="T31" fmla="*/ 137 h 271"/>
                <a:gd name="T32" fmla="*/ 180 w 233"/>
                <a:gd name="T33" fmla="*/ 126 h 271"/>
                <a:gd name="T34" fmla="*/ 214 w 233"/>
                <a:gd name="T35" fmla="*/ 119 h 271"/>
                <a:gd name="T36" fmla="*/ 196 w 233"/>
                <a:gd name="T37" fmla="*/ 205 h 271"/>
                <a:gd name="T38" fmla="*/ 196 w 233"/>
                <a:gd name="T39" fmla="*/ 225 h 271"/>
                <a:gd name="T40" fmla="*/ 196 w 233"/>
                <a:gd name="T41" fmla="*/ 205 h 271"/>
                <a:gd name="T42" fmla="*/ 187 w 233"/>
                <a:gd name="T43" fmla="*/ 185 h 271"/>
                <a:gd name="T44" fmla="*/ 206 w 233"/>
                <a:gd name="T45" fmla="*/ 185 h 271"/>
                <a:gd name="T46" fmla="*/ 180 w 233"/>
                <a:gd name="T47" fmla="*/ 151 h 271"/>
                <a:gd name="T48" fmla="*/ 214 w 233"/>
                <a:gd name="T49" fmla="*/ 158 h 271"/>
                <a:gd name="T50" fmla="*/ 180 w 233"/>
                <a:gd name="T51" fmla="*/ 151 h 271"/>
                <a:gd name="T52" fmla="*/ 180 w 233"/>
                <a:gd name="T53" fmla="*/ 147 h 271"/>
                <a:gd name="T54" fmla="*/ 214 w 233"/>
                <a:gd name="T55" fmla="*/ 141 h 271"/>
                <a:gd name="T56" fmla="*/ 180 w 233"/>
                <a:gd name="T57" fmla="*/ 130 h 271"/>
                <a:gd name="T58" fmla="*/ 214 w 233"/>
                <a:gd name="T59" fmla="*/ 136 h 271"/>
                <a:gd name="T60" fmla="*/ 180 w 233"/>
                <a:gd name="T61" fmla="*/ 130 h 271"/>
                <a:gd name="T62" fmla="*/ 34 w 233"/>
                <a:gd name="T63" fmla="*/ 159 h 271"/>
                <a:gd name="T64" fmla="*/ 71 w 233"/>
                <a:gd name="T65" fmla="*/ 226 h 271"/>
                <a:gd name="T66" fmla="*/ 170 w 233"/>
                <a:gd name="T67" fmla="*/ 189 h 271"/>
                <a:gd name="T68" fmla="*/ 133 w 233"/>
                <a:gd name="T69" fmla="*/ 12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3" h="271">
                  <a:moveTo>
                    <a:pt x="205" y="90"/>
                  </a:moveTo>
                  <a:cubicBezTo>
                    <a:pt x="221" y="90"/>
                    <a:pt x="233" y="103"/>
                    <a:pt x="233" y="118"/>
                  </a:cubicBezTo>
                  <a:cubicBezTo>
                    <a:pt x="233" y="234"/>
                    <a:pt x="233" y="234"/>
                    <a:pt x="233" y="234"/>
                  </a:cubicBezTo>
                  <a:cubicBezTo>
                    <a:pt x="233" y="250"/>
                    <a:pt x="221" y="262"/>
                    <a:pt x="205" y="262"/>
                  </a:cubicBezTo>
                  <a:cubicBezTo>
                    <a:pt x="200" y="262"/>
                    <a:pt x="200" y="262"/>
                    <a:pt x="200" y="262"/>
                  </a:cubicBezTo>
                  <a:cubicBezTo>
                    <a:pt x="200" y="271"/>
                    <a:pt x="200" y="271"/>
                    <a:pt x="200" y="271"/>
                  </a:cubicBezTo>
                  <a:cubicBezTo>
                    <a:pt x="175" y="271"/>
                    <a:pt x="175" y="271"/>
                    <a:pt x="175" y="271"/>
                  </a:cubicBezTo>
                  <a:cubicBezTo>
                    <a:pt x="175" y="262"/>
                    <a:pt x="175" y="262"/>
                    <a:pt x="175" y="262"/>
                  </a:cubicBezTo>
                  <a:cubicBezTo>
                    <a:pt x="57" y="262"/>
                    <a:pt x="57" y="262"/>
                    <a:pt x="57" y="262"/>
                  </a:cubicBezTo>
                  <a:cubicBezTo>
                    <a:pt x="57" y="271"/>
                    <a:pt x="57" y="271"/>
                    <a:pt x="57" y="271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2" y="262"/>
                    <a:pt x="32" y="262"/>
                    <a:pt x="32" y="262"/>
                  </a:cubicBezTo>
                  <a:cubicBezTo>
                    <a:pt x="28" y="262"/>
                    <a:pt x="28" y="262"/>
                    <a:pt x="28" y="262"/>
                  </a:cubicBezTo>
                  <a:cubicBezTo>
                    <a:pt x="13" y="262"/>
                    <a:pt x="0" y="250"/>
                    <a:pt x="0" y="2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03"/>
                    <a:pt x="13" y="90"/>
                    <a:pt x="28" y="90"/>
                  </a:cubicBezTo>
                  <a:cubicBezTo>
                    <a:pt x="91" y="90"/>
                    <a:pt x="155" y="90"/>
                    <a:pt x="205" y="90"/>
                  </a:cubicBezTo>
                  <a:close/>
                  <a:moveTo>
                    <a:pt x="56" y="20"/>
                  </a:moveTo>
                  <a:cubicBezTo>
                    <a:pt x="87" y="57"/>
                    <a:pt x="87" y="57"/>
                    <a:pt x="87" y="57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110" y="69"/>
                    <a:pt x="114" y="76"/>
                    <a:pt x="116" y="84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2" y="77"/>
                    <a:pt x="66" y="70"/>
                    <a:pt x="72" y="66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6" y="20"/>
                    <a:pt x="56" y="20"/>
                    <a:pt x="56" y="20"/>
                  </a:cubicBezTo>
                  <a:close/>
                  <a:moveTo>
                    <a:pt x="80" y="137"/>
                  </a:moveTo>
                  <a:cubicBezTo>
                    <a:pt x="71" y="132"/>
                    <a:pt x="58" y="137"/>
                    <a:pt x="51" y="149"/>
                  </a:cubicBezTo>
                  <a:cubicBezTo>
                    <a:pt x="44" y="161"/>
                    <a:pt x="46" y="175"/>
                    <a:pt x="55" y="181"/>
                  </a:cubicBezTo>
                  <a:cubicBezTo>
                    <a:pt x="64" y="186"/>
                    <a:pt x="69" y="175"/>
                    <a:pt x="76" y="163"/>
                  </a:cubicBezTo>
                  <a:cubicBezTo>
                    <a:pt x="83" y="151"/>
                    <a:pt x="89" y="142"/>
                    <a:pt x="80" y="137"/>
                  </a:cubicBezTo>
                  <a:close/>
                  <a:moveTo>
                    <a:pt x="180" y="119"/>
                  </a:moveTo>
                  <a:cubicBezTo>
                    <a:pt x="180" y="126"/>
                    <a:pt x="180" y="126"/>
                    <a:pt x="180" y="126"/>
                  </a:cubicBezTo>
                  <a:cubicBezTo>
                    <a:pt x="214" y="126"/>
                    <a:pt x="214" y="126"/>
                    <a:pt x="214" y="12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180" y="119"/>
                    <a:pt x="180" y="119"/>
                    <a:pt x="180" y="119"/>
                  </a:cubicBezTo>
                  <a:close/>
                  <a:moveTo>
                    <a:pt x="196" y="205"/>
                  </a:moveTo>
                  <a:cubicBezTo>
                    <a:pt x="191" y="205"/>
                    <a:pt x="187" y="210"/>
                    <a:pt x="187" y="215"/>
                  </a:cubicBezTo>
                  <a:cubicBezTo>
                    <a:pt x="187" y="220"/>
                    <a:pt x="191" y="225"/>
                    <a:pt x="196" y="225"/>
                  </a:cubicBezTo>
                  <a:cubicBezTo>
                    <a:pt x="202" y="225"/>
                    <a:pt x="206" y="220"/>
                    <a:pt x="206" y="215"/>
                  </a:cubicBezTo>
                  <a:cubicBezTo>
                    <a:pt x="206" y="210"/>
                    <a:pt x="202" y="205"/>
                    <a:pt x="196" y="205"/>
                  </a:cubicBezTo>
                  <a:close/>
                  <a:moveTo>
                    <a:pt x="196" y="176"/>
                  </a:moveTo>
                  <a:cubicBezTo>
                    <a:pt x="191" y="176"/>
                    <a:pt x="187" y="180"/>
                    <a:pt x="187" y="185"/>
                  </a:cubicBezTo>
                  <a:cubicBezTo>
                    <a:pt x="187" y="191"/>
                    <a:pt x="191" y="195"/>
                    <a:pt x="196" y="195"/>
                  </a:cubicBezTo>
                  <a:cubicBezTo>
                    <a:pt x="202" y="195"/>
                    <a:pt x="206" y="191"/>
                    <a:pt x="206" y="185"/>
                  </a:cubicBezTo>
                  <a:cubicBezTo>
                    <a:pt x="206" y="180"/>
                    <a:pt x="202" y="176"/>
                    <a:pt x="196" y="176"/>
                  </a:cubicBezTo>
                  <a:close/>
                  <a:moveTo>
                    <a:pt x="180" y="151"/>
                  </a:moveTo>
                  <a:cubicBezTo>
                    <a:pt x="180" y="158"/>
                    <a:pt x="180" y="158"/>
                    <a:pt x="180" y="158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180" y="151"/>
                    <a:pt x="180" y="151"/>
                    <a:pt x="180" y="151"/>
                  </a:cubicBezTo>
                  <a:close/>
                  <a:moveTo>
                    <a:pt x="180" y="141"/>
                  </a:moveTo>
                  <a:cubicBezTo>
                    <a:pt x="180" y="147"/>
                    <a:pt x="180" y="147"/>
                    <a:pt x="180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41"/>
                    <a:pt x="214" y="141"/>
                    <a:pt x="214" y="141"/>
                  </a:cubicBezTo>
                  <a:cubicBezTo>
                    <a:pt x="180" y="141"/>
                    <a:pt x="180" y="141"/>
                    <a:pt x="180" y="141"/>
                  </a:cubicBezTo>
                  <a:close/>
                  <a:moveTo>
                    <a:pt x="180" y="130"/>
                  </a:moveTo>
                  <a:cubicBezTo>
                    <a:pt x="180" y="136"/>
                    <a:pt x="180" y="136"/>
                    <a:pt x="180" y="136"/>
                  </a:cubicBezTo>
                  <a:cubicBezTo>
                    <a:pt x="214" y="136"/>
                    <a:pt x="214" y="136"/>
                    <a:pt x="214" y="136"/>
                  </a:cubicBezTo>
                  <a:cubicBezTo>
                    <a:pt x="214" y="130"/>
                    <a:pt x="214" y="130"/>
                    <a:pt x="214" y="130"/>
                  </a:cubicBezTo>
                  <a:cubicBezTo>
                    <a:pt x="180" y="130"/>
                    <a:pt x="180" y="130"/>
                    <a:pt x="180" y="130"/>
                  </a:cubicBezTo>
                  <a:close/>
                  <a:moveTo>
                    <a:pt x="71" y="122"/>
                  </a:moveTo>
                  <a:cubicBezTo>
                    <a:pt x="51" y="122"/>
                    <a:pt x="34" y="139"/>
                    <a:pt x="34" y="159"/>
                  </a:cubicBezTo>
                  <a:cubicBezTo>
                    <a:pt x="34" y="189"/>
                    <a:pt x="34" y="189"/>
                    <a:pt x="34" y="189"/>
                  </a:cubicBezTo>
                  <a:cubicBezTo>
                    <a:pt x="34" y="210"/>
                    <a:pt x="51" y="226"/>
                    <a:pt x="71" y="226"/>
                  </a:cubicBezTo>
                  <a:cubicBezTo>
                    <a:pt x="133" y="226"/>
                    <a:pt x="133" y="226"/>
                    <a:pt x="133" y="226"/>
                  </a:cubicBezTo>
                  <a:cubicBezTo>
                    <a:pt x="153" y="226"/>
                    <a:pt x="170" y="210"/>
                    <a:pt x="170" y="189"/>
                  </a:cubicBezTo>
                  <a:cubicBezTo>
                    <a:pt x="170" y="159"/>
                    <a:pt x="170" y="159"/>
                    <a:pt x="170" y="159"/>
                  </a:cubicBezTo>
                  <a:cubicBezTo>
                    <a:pt x="170" y="139"/>
                    <a:pt x="153" y="122"/>
                    <a:pt x="133" y="122"/>
                  </a:cubicBezTo>
                  <a:lnTo>
                    <a:pt x="71" y="1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33450" y="4308202"/>
              <a:ext cx="1443289" cy="3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请替换文字内容</a:t>
              </a:r>
              <a:endParaRPr lang="en-GB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31"/>
          <p:cNvGrpSpPr/>
          <p:nvPr/>
        </p:nvGrpSpPr>
        <p:grpSpPr>
          <a:xfrm>
            <a:off x="1155705" y="2233461"/>
            <a:ext cx="703027" cy="848866"/>
            <a:chOff x="1751482" y="2957524"/>
            <a:chExt cx="1247775" cy="1506538"/>
          </a:xfrm>
          <a:solidFill>
            <a:schemeClr val="accent1"/>
          </a:solidFill>
        </p:grpSpPr>
        <p:sp>
          <p:nvSpPr>
            <p:cNvPr id="33" name="Freeform 5"/>
            <p:cNvSpPr>
              <a:spLocks noEditPoints="1"/>
            </p:cNvSpPr>
            <p:nvPr/>
          </p:nvSpPr>
          <p:spPr bwMode="auto">
            <a:xfrm>
              <a:off x="2459507" y="2957524"/>
              <a:ext cx="339725" cy="336550"/>
            </a:xfrm>
            <a:custGeom>
              <a:avLst/>
              <a:gdLst>
                <a:gd name="T0" fmla="*/ 90 w 90"/>
                <a:gd name="T1" fmla="*/ 45 h 89"/>
                <a:gd name="T2" fmla="*/ 45 w 90"/>
                <a:gd name="T3" fmla="*/ 89 h 89"/>
                <a:gd name="T4" fmla="*/ 0 w 90"/>
                <a:gd name="T5" fmla="*/ 45 h 89"/>
                <a:gd name="T6" fmla="*/ 45 w 90"/>
                <a:gd name="T7" fmla="*/ 0 h 89"/>
                <a:gd name="T8" fmla="*/ 90 w 90"/>
                <a:gd name="T9" fmla="*/ 45 h 89"/>
                <a:gd name="T10" fmla="*/ 90 w 90"/>
                <a:gd name="T11" fmla="*/ 45 h 89"/>
                <a:gd name="T12" fmla="*/ 90 w 90"/>
                <a:gd name="T13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89">
                  <a:moveTo>
                    <a:pt x="90" y="45"/>
                  </a:moveTo>
                  <a:cubicBezTo>
                    <a:pt x="90" y="69"/>
                    <a:pt x="70" y="89"/>
                    <a:pt x="45" y="89"/>
                  </a:cubicBezTo>
                  <a:cubicBezTo>
                    <a:pt x="20" y="89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0" y="0"/>
                    <a:pt x="90" y="20"/>
                    <a:pt x="90" y="45"/>
                  </a:cubicBezTo>
                  <a:close/>
                  <a:moveTo>
                    <a:pt x="90" y="45"/>
                  </a:moveTo>
                  <a:cubicBezTo>
                    <a:pt x="90" y="45"/>
                    <a:pt x="90" y="45"/>
                    <a:pt x="90" y="4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1751482" y="3271849"/>
              <a:ext cx="1247775" cy="1192213"/>
            </a:xfrm>
            <a:custGeom>
              <a:avLst/>
              <a:gdLst>
                <a:gd name="T0" fmla="*/ 299 w 330"/>
                <a:gd name="T1" fmla="*/ 45 h 316"/>
                <a:gd name="T2" fmla="*/ 237 w 330"/>
                <a:gd name="T3" fmla="*/ 32 h 316"/>
                <a:gd name="T4" fmla="*/ 218 w 330"/>
                <a:gd name="T5" fmla="*/ 8 h 316"/>
                <a:gd name="T6" fmla="*/ 209 w 330"/>
                <a:gd name="T7" fmla="*/ 3 h 316"/>
                <a:gd name="T8" fmla="*/ 198 w 330"/>
                <a:gd name="T9" fmla="*/ 1 h 316"/>
                <a:gd name="T10" fmla="*/ 124 w 330"/>
                <a:gd name="T11" fmla="*/ 18 h 316"/>
                <a:gd name="T12" fmla="*/ 76 w 330"/>
                <a:gd name="T13" fmla="*/ 75 h 316"/>
                <a:gd name="T14" fmla="*/ 67 w 330"/>
                <a:gd name="T15" fmla="*/ 81 h 316"/>
                <a:gd name="T16" fmla="*/ 0 w 330"/>
                <a:gd name="T17" fmla="*/ 107 h 316"/>
                <a:gd name="T18" fmla="*/ 110 w 330"/>
                <a:gd name="T19" fmla="*/ 127 h 316"/>
                <a:gd name="T20" fmla="*/ 96 w 330"/>
                <a:gd name="T21" fmla="*/ 103 h 316"/>
                <a:gd name="T22" fmla="*/ 110 w 330"/>
                <a:gd name="T23" fmla="*/ 83 h 316"/>
                <a:gd name="T24" fmla="*/ 152 w 330"/>
                <a:gd name="T25" fmla="*/ 43 h 316"/>
                <a:gd name="T26" fmla="*/ 127 w 330"/>
                <a:gd name="T27" fmla="*/ 132 h 316"/>
                <a:gd name="T28" fmla="*/ 57 w 330"/>
                <a:gd name="T29" fmla="*/ 180 h 316"/>
                <a:gd name="T30" fmla="*/ 58 w 330"/>
                <a:gd name="T31" fmla="*/ 221 h 316"/>
                <a:gd name="T32" fmla="*/ 126 w 330"/>
                <a:gd name="T33" fmla="*/ 217 h 316"/>
                <a:gd name="T34" fmla="*/ 159 w 330"/>
                <a:gd name="T35" fmla="*/ 165 h 316"/>
                <a:gd name="T36" fmla="*/ 191 w 330"/>
                <a:gd name="T37" fmla="*/ 205 h 316"/>
                <a:gd name="T38" fmla="*/ 182 w 330"/>
                <a:gd name="T39" fmla="*/ 316 h 316"/>
                <a:gd name="T40" fmla="*/ 208 w 330"/>
                <a:gd name="T41" fmla="*/ 301 h 316"/>
                <a:gd name="T42" fmla="*/ 230 w 330"/>
                <a:gd name="T43" fmla="*/ 189 h 316"/>
                <a:gd name="T44" fmla="*/ 206 w 330"/>
                <a:gd name="T45" fmla="*/ 144 h 316"/>
                <a:gd name="T46" fmla="*/ 251 w 330"/>
                <a:gd name="T47" fmla="*/ 84 h 316"/>
                <a:gd name="T48" fmla="*/ 322 w 330"/>
                <a:gd name="T49" fmla="*/ 72 h 316"/>
                <a:gd name="T50" fmla="*/ 93 w 330"/>
                <a:gd name="T51" fmla="*/ 100 h 316"/>
                <a:gd name="T52" fmla="*/ 70 w 330"/>
                <a:gd name="T53" fmla="*/ 84 h 316"/>
                <a:gd name="T54" fmla="*/ 76 w 330"/>
                <a:gd name="T55" fmla="*/ 80 h 316"/>
                <a:gd name="T56" fmla="*/ 89 w 330"/>
                <a:gd name="T57" fmla="*/ 96 h 316"/>
                <a:gd name="T58" fmla="*/ 91 w 330"/>
                <a:gd name="T59" fmla="*/ 96 h 316"/>
                <a:gd name="T60" fmla="*/ 93 w 330"/>
                <a:gd name="T61" fmla="*/ 100 h 316"/>
                <a:gd name="T62" fmla="*/ 93 w 330"/>
                <a:gd name="T63" fmla="*/ 10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0" h="316">
                  <a:moveTo>
                    <a:pt x="324" y="47"/>
                  </a:moveTo>
                  <a:cubicBezTo>
                    <a:pt x="317" y="40"/>
                    <a:pt x="306" y="39"/>
                    <a:pt x="299" y="45"/>
                  </a:cubicBezTo>
                  <a:cubicBezTo>
                    <a:pt x="291" y="52"/>
                    <a:pt x="275" y="54"/>
                    <a:pt x="261" y="50"/>
                  </a:cubicBezTo>
                  <a:cubicBezTo>
                    <a:pt x="249" y="47"/>
                    <a:pt x="240" y="40"/>
                    <a:pt x="237" y="32"/>
                  </a:cubicBezTo>
                  <a:cubicBezTo>
                    <a:pt x="237" y="32"/>
                    <a:pt x="237" y="31"/>
                    <a:pt x="237" y="30"/>
                  </a:cubicBezTo>
                  <a:cubicBezTo>
                    <a:pt x="234" y="21"/>
                    <a:pt x="226" y="13"/>
                    <a:pt x="218" y="8"/>
                  </a:cubicBezTo>
                  <a:cubicBezTo>
                    <a:pt x="217" y="6"/>
                    <a:pt x="214" y="5"/>
                    <a:pt x="212" y="4"/>
                  </a:cubicBezTo>
                  <a:cubicBezTo>
                    <a:pt x="211" y="4"/>
                    <a:pt x="210" y="3"/>
                    <a:pt x="209" y="3"/>
                  </a:cubicBezTo>
                  <a:cubicBezTo>
                    <a:pt x="204" y="1"/>
                    <a:pt x="199" y="1"/>
                    <a:pt x="199" y="1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6" y="1"/>
                    <a:pt x="194" y="1"/>
                    <a:pt x="191" y="1"/>
                  </a:cubicBezTo>
                  <a:cubicBezTo>
                    <a:pt x="170" y="0"/>
                    <a:pt x="145" y="6"/>
                    <a:pt x="124" y="18"/>
                  </a:cubicBezTo>
                  <a:cubicBezTo>
                    <a:pt x="100" y="32"/>
                    <a:pt x="83" y="52"/>
                    <a:pt x="77" y="74"/>
                  </a:cubicBezTo>
                  <a:cubicBezTo>
                    <a:pt x="77" y="75"/>
                    <a:pt x="77" y="75"/>
                    <a:pt x="76" y="75"/>
                  </a:cubicBezTo>
                  <a:cubicBezTo>
                    <a:pt x="75" y="75"/>
                    <a:pt x="73" y="75"/>
                    <a:pt x="71" y="7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1" y="172"/>
                    <a:pt x="61" y="172"/>
                    <a:pt x="61" y="172"/>
                  </a:cubicBezTo>
                  <a:cubicBezTo>
                    <a:pt x="110" y="127"/>
                    <a:pt x="110" y="127"/>
                    <a:pt x="110" y="12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6" y="103"/>
                    <a:pt x="96" y="103"/>
                    <a:pt x="96" y="103"/>
                  </a:cubicBezTo>
                  <a:cubicBezTo>
                    <a:pt x="98" y="101"/>
                    <a:pt x="98" y="98"/>
                    <a:pt x="97" y="96"/>
                  </a:cubicBezTo>
                  <a:cubicBezTo>
                    <a:pt x="103" y="95"/>
                    <a:pt x="109" y="90"/>
                    <a:pt x="110" y="83"/>
                  </a:cubicBezTo>
                  <a:cubicBezTo>
                    <a:pt x="114" y="70"/>
                    <a:pt x="125" y="58"/>
                    <a:pt x="141" y="48"/>
                  </a:cubicBezTo>
                  <a:cubicBezTo>
                    <a:pt x="145" y="46"/>
                    <a:pt x="148" y="45"/>
                    <a:pt x="152" y="43"/>
                  </a:cubicBezTo>
                  <a:cubicBezTo>
                    <a:pt x="128" y="118"/>
                    <a:pt x="128" y="118"/>
                    <a:pt x="128" y="118"/>
                  </a:cubicBezTo>
                  <a:cubicBezTo>
                    <a:pt x="127" y="123"/>
                    <a:pt x="126" y="128"/>
                    <a:pt x="127" y="132"/>
                  </a:cubicBezTo>
                  <a:cubicBezTo>
                    <a:pt x="110" y="177"/>
                    <a:pt x="110" y="177"/>
                    <a:pt x="110" y="177"/>
                  </a:cubicBezTo>
                  <a:cubicBezTo>
                    <a:pt x="57" y="180"/>
                    <a:pt x="57" y="180"/>
                    <a:pt x="57" y="180"/>
                  </a:cubicBezTo>
                  <a:cubicBezTo>
                    <a:pt x="46" y="180"/>
                    <a:pt x="37" y="190"/>
                    <a:pt x="38" y="201"/>
                  </a:cubicBezTo>
                  <a:cubicBezTo>
                    <a:pt x="38" y="212"/>
                    <a:pt x="47" y="221"/>
                    <a:pt x="58" y="221"/>
                  </a:cubicBezTo>
                  <a:cubicBezTo>
                    <a:pt x="59" y="221"/>
                    <a:pt x="59" y="221"/>
                    <a:pt x="59" y="221"/>
                  </a:cubicBezTo>
                  <a:cubicBezTo>
                    <a:pt x="126" y="217"/>
                    <a:pt x="126" y="217"/>
                    <a:pt x="126" y="217"/>
                  </a:cubicBezTo>
                  <a:cubicBezTo>
                    <a:pt x="134" y="217"/>
                    <a:pt x="141" y="212"/>
                    <a:pt x="144" y="204"/>
                  </a:cubicBezTo>
                  <a:cubicBezTo>
                    <a:pt x="159" y="165"/>
                    <a:pt x="159" y="165"/>
                    <a:pt x="159" y="165"/>
                  </a:cubicBezTo>
                  <a:cubicBezTo>
                    <a:pt x="160" y="165"/>
                    <a:pt x="162" y="166"/>
                    <a:pt x="164" y="166"/>
                  </a:cubicBezTo>
                  <a:cubicBezTo>
                    <a:pt x="191" y="205"/>
                    <a:pt x="191" y="205"/>
                    <a:pt x="191" y="205"/>
                  </a:cubicBezTo>
                  <a:cubicBezTo>
                    <a:pt x="168" y="290"/>
                    <a:pt x="168" y="290"/>
                    <a:pt x="168" y="290"/>
                  </a:cubicBezTo>
                  <a:cubicBezTo>
                    <a:pt x="165" y="301"/>
                    <a:pt x="171" y="313"/>
                    <a:pt x="182" y="316"/>
                  </a:cubicBezTo>
                  <a:cubicBezTo>
                    <a:pt x="184" y="316"/>
                    <a:pt x="186" y="316"/>
                    <a:pt x="188" y="316"/>
                  </a:cubicBezTo>
                  <a:cubicBezTo>
                    <a:pt x="197" y="316"/>
                    <a:pt x="205" y="310"/>
                    <a:pt x="208" y="301"/>
                  </a:cubicBezTo>
                  <a:cubicBezTo>
                    <a:pt x="233" y="206"/>
                    <a:pt x="233" y="206"/>
                    <a:pt x="233" y="206"/>
                  </a:cubicBezTo>
                  <a:cubicBezTo>
                    <a:pt x="235" y="200"/>
                    <a:pt x="234" y="194"/>
                    <a:pt x="230" y="189"/>
                  </a:cubicBezTo>
                  <a:cubicBezTo>
                    <a:pt x="203" y="150"/>
                    <a:pt x="203" y="150"/>
                    <a:pt x="203" y="150"/>
                  </a:cubicBezTo>
                  <a:cubicBezTo>
                    <a:pt x="205" y="148"/>
                    <a:pt x="206" y="146"/>
                    <a:pt x="206" y="144"/>
                  </a:cubicBezTo>
                  <a:cubicBezTo>
                    <a:pt x="229" y="74"/>
                    <a:pt x="229" y="74"/>
                    <a:pt x="229" y="74"/>
                  </a:cubicBezTo>
                  <a:cubicBezTo>
                    <a:pt x="235" y="78"/>
                    <a:pt x="243" y="81"/>
                    <a:pt x="251" y="84"/>
                  </a:cubicBezTo>
                  <a:cubicBezTo>
                    <a:pt x="259" y="86"/>
                    <a:pt x="267" y="87"/>
                    <a:pt x="275" y="87"/>
                  </a:cubicBezTo>
                  <a:cubicBezTo>
                    <a:pt x="293" y="87"/>
                    <a:pt x="310" y="82"/>
                    <a:pt x="322" y="72"/>
                  </a:cubicBezTo>
                  <a:cubicBezTo>
                    <a:pt x="329" y="65"/>
                    <a:pt x="330" y="54"/>
                    <a:pt x="324" y="47"/>
                  </a:cubicBezTo>
                  <a:close/>
                  <a:moveTo>
                    <a:pt x="93" y="100"/>
                  </a:moveTo>
                  <a:cubicBezTo>
                    <a:pt x="88" y="104"/>
                    <a:pt x="88" y="104"/>
                    <a:pt x="88" y="104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5" y="80"/>
                    <a:pt x="75" y="80"/>
                    <a:pt x="76" y="80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7" y="88"/>
                    <a:pt x="82" y="94"/>
                    <a:pt x="89" y="96"/>
                  </a:cubicBezTo>
                  <a:cubicBezTo>
                    <a:pt x="89" y="96"/>
                    <a:pt x="90" y="96"/>
                    <a:pt x="91" y="96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3" y="98"/>
                    <a:pt x="93" y="98"/>
                    <a:pt x="93" y="98"/>
                  </a:cubicBezTo>
                  <a:cubicBezTo>
                    <a:pt x="93" y="99"/>
                    <a:pt x="93" y="99"/>
                    <a:pt x="93" y="100"/>
                  </a:cubicBezTo>
                  <a:close/>
                  <a:moveTo>
                    <a:pt x="93" y="100"/>
                  </a:moveTo>
                  <a:cubicBezTo>
                    <a:pt x="93" y="100"/>
                    <a:pt x="93" y="100"/>
                    <a:pt x="93" y="10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38" name="Arc 37"/>
          <p:cNvSpPr/>
          <p:nvPr/>
        </p:nvSpPr>
        <p:spPr>
          <a:xfrm rot="13265014">
            <a:off x="5923052" y="1299688"/>
            <a:ext cx="912699" cy="912749"/>
          </a:xfrm>
          <a:prstGeom prst="arc">
            <a:avLst>
              <a:gd name="adj1" fmla="val 16200000"/>
              <a:gd name="adj2" fmla="val 7096491"/>
            </a:avLst>
          </a:prstGeom>
          <a:ln w="12700">
            <a:solidFill>
              <a:schemeClr val="accent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5023" tIns="32511" rIns="65023" bIns="32511" rtlCol="0" anchor="ctr"/>
          <a:lstStyle/>
          <a:p>
            <a:pPr algn="just">
              <a:lnSpc>
                <a:spcPct val="150000"/>
              </a:lnSpc>
            </a:pPr>
            <a:endParaRPr lang="en-GB" sz="7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Arc 38"/>
          <p:cNvSpPr/>
          <p:nvPr/>
        </p:nvSpPr>
        <p:spPr>
          <a:xfrm rot="13265014">
            <a:off x="3879865" y="1783391"/>
            <a:ext cx="912699" cy="912749"/>
          </a:xfrm>
          <a:prstGeom prst="arc">
            <a:avLst>
              <a:gd name="adj1" fmla="val 16200000"/>
              <a:gd name="adj2" fmla="val 7096491"/>
            </a:avLst>
          </a:prstGeom>
          <a:ln w="12700">
            <a:solidFill>
              <a:schemeClr val="accent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5023" tIns="32511" rIns="65023" bIns="32511" rtlCol="0" anchor="ctr"/>
          <a:lstStyle/>
          <a:p>
            <a:pPr algn="just">
              <a:lnSpc>
                <a:spcPct val="150000"/>
              </a:lnSpc>
            </a:pPr>
            <a:endParaRPr lang="en-GB" sz="7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2528813" y="2637689"/>
            <a:ext cx="2043188" cy="487946"/>
            <a:chOff x="3371451" y="3516923"/>
            <a:chExt cx="2724550" cy="650630"/>
          </a:xfrm>
        </p:grpSpPr>
        <p:sp>
          <p:nvSpPr>
            <p:cNvPr id="8" name="Rectangle 7"/>
            <p:cNvSpPr/>
            <p:nvPr/>
          </p:nvSpPr>
          <p:spPr>
            <a:xfrm>
              <a:off x="3371451" y="3516923"/>
              <a:ext cx="2724550" cy="6506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endParaRPr lang="en-GB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71451" y="3516923"/>
              <a:ext cx="598585" cy="65063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endParaRPr lang="en-GB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4601" y="3657572"/>
              <a:ext cx="1490316" cy="3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请替换文字内容 </a:t>
              </a:r>
              <a:endParaRPr lang="en-GB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3498042" y="3644729"/>
              <a:ext cx="345401" cy="395018"/>
            </a:xfrm>
            <a:custGeom>
              <a:avLst/>
              <a:gdLst>
                <a:gd name="T0" fmla="*/ 50 w 84"/>
                <a:gd name="T1" fmla="*/ 92 h 96"/>
                <a:gd name="T2" fmla="*/ 57 w 84"/>
                <a:gd name="T3" fmla="*/ 81 h 96"/>
                <a:gd name="T4" fmla="*/ 56 w 84"/>
                <a:gd name="T5" fmla="*/ 75 h 96"/>
                <a:gd name="T6" fmla="*/ 43 w 84"/>
                <a:gd name="T7" fmla="*/ 63 h 96"/>
                <a:gd name="T8" fmla="*/ 38 w 84"/>
                <a:gd name="T9" fmla="*/ 62 h 96"/>
                <a:gd name="T10" fmla="*/ 30 w 84"/>
                <a:gd name="T11" fmla="*/ 67 h 96"/>
                <a:gd name="T12" fmla="*/ 17 w 84"/>
                <a:gd name="T13" fmla="*/ 35 h 96"/>
                <a:gd name="T14" fmla="*/ 26 w 84"/>
                <a:gd name="T15" fmla="*/ 31 h 96"/>
                <a:gd name="T16" fmla="*/ 27 w 84"/>
                <a:gd name="T17" fmla="*/ 25 h 96"/>
                <a:gd name="T18" fmla="*/ 22 w 84"/>
                <a:gd name="T19" fmla="*/ 8 h 96"/>
                <a:gd name="T20" fmla="*/ 18 w 84"/>
                <a:gd name="T21" fmla="*/ 4 h 96"/>
                <a:gd name="T22" fmla="*/ 4 w 84"/>
                <a:gd name="T23" fmla="*/ 6 h 96"/>
                <a:gd name="T24" fmla="*/ 0 w 84"/>
                <a:gd name="T25" fmla="*/ 10 h 96"/>
                <a:gd name="T26" fmla="*/ 43 w 84"/>
                <a:gd name="T27" fmla="*/ 94 h 96"/>
                <a:gd name="T28" fmla="*/ 50 w 84"/>
                <a:gd name="T29" fmla="*/ 92 h 96"/>
                <a:gd name="T30" fmla="*/ 45 w 84"/>
                <a:gd name="T31" fmla="*/ 53 h 96"/>
                <a:gd name="T32" fmla="*/ 32 w 84"/>
                <a:gd name="T33" fmla="*/ 53 h 96"/>
                <a:gd name="T34" fmla="*/ 32 w 84"/>
                <a:gd name="T35" fmla="*/ 50 h 96"/>
                <a:gd name="T36" fmla="*/ 40 w 84"/>
                <a:gd name="T37" fmla="*/ 38 h 96"/>
                <a:gd name="T38" fmla="*/ 42 w 84"/>
                <a:gd name="T39" fmla="*/ 32 h 96"/>
                <a:gd name="T40" fmla="*/ 41 w 84"/>
                <a:gd name="T41" fmla="*/ 30 h 96"/>
                <a:gd name="T42" fmla="*/ 40 w 84"/>
                <a:gd name="T43" fmla="*/ 31 h 96"/>
                <a:gd name="T44" fmla="*/ 39 w 84"/>
                <a:gd name="T45" fmla="*/ 36 h 96"/>
                <a:gd name="T46" fmla="*/ 34 w 84"/>
                <a:gd name="T47" fmla="*/ 36 h 96"/>
                <a:gd name="T48" fmla="*/ 34 w 84"/>
                <a:gd name="T49" fmla="*/ 31 h 96"/>
                <a:gd name="T50" fmla="*/ 42 w 84"/>
                <a:gd name="T51" fmla="*/ 26 h 96"/>
                <a:gd name="T52" fmla="*/ 47 w 84"/>
                <a:gd name="T53" fmla="*/ 28 h 96"/>
                <a:gd name="T54" fmla="*/ 47 w 84"/>
                <a:gd name="T55" fmla="*/ 34 h 96"/>
                <a:gd name="T56" fmla="*/ 47 w 84"/>
                <a:gd name="T57" fmla="*/ 37 h 96"/>
                <a:gd name="T58" fmla="*/ 38 w 84"/>
                <a:gd name="T59" fmla="*/ 50 h 96"/>
                <a:gd name="T60" fmla="*/ 46 w 84"/>
                <a:gd name="T61" fmla="*/ 50 h 96"/>
                <a:gd name="T62" fmla="*/ 45 w 84"/>
                <a:gd name="T63" fmla="*/ 53 h 96"/>
                <a:gd name="T64" fmla="*/ 63 w 84"/>
                <a:gd name="T65" fmla="*/ 50 h 96"/>
                <a:gd name="T66" fmla="*/ 60 w 84"/>
                <a:gd name="T67" fmla="*/ 50 h 96"/>
                <a:gd name="T68" fmla="*/ 60 w 84"/>
                <a:gd name="T69" fmla="*/ 53 h 96"/>
                <a:gd name="T70" fmla="*/ 54 w 84"/>
                <a:gd name="T71" fmla="*/ 53 h 96"/>
                <a:gd name="T72" fmla="*/ 54 w 84"/>
                <a:gd name="T73" fmla="*/ 50 h 96"/>
                <a:gd name="T74" fmla="*/ 46 w 84"/>
                <a:gd name="T75" fmla="*/ 50 h 96"/>
                <a:gd name="T76" fmla="*/ 47 w 84"/>
                <a:gd name="T77" fmla="*/ 46 h 96"/>
                <a:gd name="T78" fmla="*/ 55 w 84"/>
                <a:gd name="T79" fmla="*/ 26 h 96"/>
                <a:gd name="T80" fmla="*/ 63 w 84"/>
                <a:gd name="T81" fmla="*/ 26 h 96"/>
                <a:gd name="T82" fmla="*/ 61 w 84"/>
                <a:gd name="T83" fmla="*/ 46 h 96"/>
                <a:gd name="T84" fmla="*/ 63 w 84"/>
                <a:gd name="T85" fmla="*/ 46 h 96"/>
                <a:gd name="T86" fmla="*/ 63 w 84"/>
                <a:gd name="T87" fmla="*/ 50 h 96"/>
                <a:gd name="T88" fmla="*/ 55 w 84"/>
                <a:gd name="T89" fmla="*/ 46 h 96"/>
                <a:gd name="T90" fmla="*/ 52 w 84"/>
                <a:gd name="T91" fmla="*/ 46 h 96"/>
                <a:gd name="T92" fmla="*/ 56 w 84"/>
                <a:gd name="T93" fmla="*/ 35 h 96"/>
                <a:gd name="T94" fmla="*/ 55 w 84"/>
                <a:gd name="T95" fmla="*/ 46 h 96"/>
                <a:gd name="T96" fmla="*/ 43 w 84"/>
                <a:gd name="T97" fmla="*/ 0 h 96"/>
                <a:gd name="T98" fmla="*/ 72 w 84"/>
                <a:gd name="T99" fmla="*/ 12 h 96"/>
                <a:gd name="T100" fmla="*/ 84 w 84"/>
                <a:gd name="T101" fmla="*/ 41 h 96"/>
                <a:gd name="T102" fmla="*/ 72 w 84"/>
                <a:gd name="T103" fmla="*/ 71 h 96"/>
                <a:gd name="T104" fmla="*/ 65 w 84"/>
                <a:gd name="T105" fmla="*/ 76 h 96"/>
                <a:gd name="T106" fmla="*/ 63 w 84"/>
                <a:gd name="T107" fmla="*/ 73 h 96"/>
                <a:gd name="T108" fmla="*/ 59 w 84"/>
                <a:gd name="T109" fmla="*/ 69 h 96"/>
                <a:gd name="T110" fmla="*/ 66 w 84"/>
                <a:gd name="T111" fmla="*/ 64 h 96"/>
                <a:gd name="T112" fmla="*/ 75 w 84"/>
                <a:gd name="T113" fmla="*/ 41 h 96"/>
                <a:gd name="T114" fmla="*/ 66 w 84"/>
                <a:gd name="T115" fmla="*/ 19 h 96"/>
                <a:gd name="T116" fmla="*/ 43 w 84"/>
                <a:gd name="T117" fmla="*/ 10 h 96"/>
                <a:gd name="T118" fmla="*/ 31 w 84"/>
                <a:gd name="T119" fmla="*/ 12 h 96"/>
                <a:gd name="T120" fmla="*/ 29 w 84"/>
                <a:gd name="T121" fmla="*/ 6 h 96"/>
                <a:gd name="T122" fmla="*/ 28 w 84"/>
                <a:gd name="T123" fmla="*/ 3 h 96"/>
                <a:gd name="T124" fmla="*/ 43 w 84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6">
                  <a:moveTo>
                    <a:pt x="50" y="92"/>
                  </a:moveTo>
                  <a:cubicBezTo>
                    <a:pt x="52" y="88"/>
                    <a:pt x="55" y="84"/>
                    <a:pt x="57" y="81"/>
                  </a:cubicBezTo>
                  <a:cubicBezTo>
                    <a:pt x="58" y="79"/>
                    <a:pt x="58" y="77"/>
                    <a:pt x="56" y="75"/>
                  </a:cubicBezTo>
                  <a:cubicBezTo>
                    <a:pt x="52" y="71"/>
                    <a:pt x="48" y="67"/>
                    <a:pt x="43" y="63"/>
                  </a:cubicBezTo>
                  <a:cubicBezTo>
                    <a:pt x="41" y="61"/>
                    <a:pt x="40" y="61"/>
                    <a:pt x="38" y="62"/>
                  </a:cubicBezTo>
                  <a:cubicBezTo>
                    <a:pt x="35" y="63"/>
                    <a:pt x="33" y="65"/>
                    <a:pt x="30" y="67"/>
                  </a:cubicBezTo>
                  <a:cubicBezTo>
                    <a:pt x="21" y="53"/>
                    <a:pt x="19" y="45"/>
                    <a:pt x="17" y="35"/>
                  </a:cubicBezTo>
                  <a:cubicBezTo>
                    <a:pt x="20" y="34"/>
                    <a:pt x="23" y="32"/>
                    <a:pt x="26" y="31"/>
                  </a:cubicBezTo>
                  <a:cubicBezTo>
                    <a:pt x="27" y="30"/>
                    <a:pt x="28" y="28"/>
                    <a:pt x="27" y="25"/>
                  </a:cubicBezTo>
                  <a:cubicBezTo>
                    <a:pt x="26" y="20"/>
                    <a:pt x="24" y="14"/>
                    <a:pt x="22" y="8"/>
                  </a:cubicBezTo>
                  <a:cubicBezTo>
                    <a:pt x="22" y="6"/>
                    <a:pt x="20" y="4"/>
                    <a:pt x="18" y="4"/>
                  </a:cubicBezTo>
                  <a:cubicBezTo>
                    <a:pt x="14" y="5"/>
                    <a:pt x="9" y="5"/>
                    <a:pt x="4" y="6"/>
                  </a:cubicBezTo>
                  <a:cubicBezTo>
                    <a:pt x="0" y="6"/>
                    <a:pt x="0" y="7"/>
                    <a:pt x="0" y="10"/>
                  </a:cubicBezTo>
                  <a:cubicBezTo>
                    <a:pt x="1" y="46"/>
                    <a:pt x="15" y="78"/>
                    <a:pt x="43" y="94"/>
                  </a:cubicBezTo>
                  <a:cubicBezTo>
                    <a:pt x="46" y="96"/>
                    <a:pt x="47" y="96"/>
                    <a:pt x="50" y="92"/>
                  </a:cubicBezTo>
                  <a:close/>
                  <a:moveTo>
                    <a:pt x="45" y="53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6"/>
                    <a:pt x="42" y="34"/>
                    <a:pt x="42" y="32"/>
                  </a:cubicBezTo>
                  <a:cubicBezTo>
                    <a:pt x="42" y="31"/>
                    <a:pt x="42" y="30"/>
                    <a:pt x="41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28"/>
                    <a:pt x="37" y="26"/>
                    <a:pt x="42" y="26"/>
                  </a:cubicBezTo>
                  <a:cubicBezTo>
                    <a:pt x="44" y="26"/>
                    <a:pt x="46" y="27"/>
                    <a:pt x="47" y="28"/>
                  </a:cubicBezTo>
                  <a:cubicBezTo>
                    <a:pt x="48" y="29"/>
                    <a:pt x="48" y="31"/>
                    <a:pt x="47" y="34"/>
                  </a:cubicBezTo>
                  <a:cubicBezTo>
                    <a:pt x="47" y="35"/>
                    <a:pt x="47" y="36"/>
                    <a:pt x="47" y="37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63" y="50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0"/>
                    <a:pt x="63" y="50"/>
                    <a:pt x="63" y="50"/>
                  </a:cubicBezTo>
                  <a:close/>
                  <a:moveTo>
                    <a:pt x="55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46"/>
                    <a:pt x="55" y="46"/>
                    <a:pt x="55" y="46"/>
                  </a:cubicBezTo>
                  <a:close/>
                  <a:moveTo>
                    <a:pt x="43" y="0"/>
                  </a:moveTo>
                  <a:cubicBezTo>
                    <a:pt x="54" y="0"/>
                    <a:pt x="65" y="5"/>
                    <a:pt x="72" y="12"/>
                  </a:cubicBezTo>
                  <a:cubicBezTo>
                    <a:pt x="80" y="20"/>
                    <a:pt x="84" y="30"/>
                    <a:pt x="84" y="41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70" y="73"/>
                    <a:pt x="68" y="75"/>
                    <a:pt x="65" y="76"/>
                  </a:cubicBezTo>
                  <a:cubicBezTo>
                    <a:pt x="65" y="75"/>
                    <a:pt x="64" y="74"/>
                    <a:pt x="63" y="7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1" y="68"/>
                    <a:pt x="64" y="66"/>
                    <a:pt x="66" y="64"/>
                  </a:cubicBezTo>
                  <a:cubicBezTo>
                    <a:pt x="71" y="58"/>
                    <a:pt x="75" y="50"/>
                    <a:pt x="75" y="41"/>
                  </a:cubicBezTo>
                  <a:cubicBezTo>
                    <a:pt x="75" y="33"/>
                    <a:pt x="71" y="25"/>
                    <a:pt x="66" y="19"/>
                  </a:cubicBezTo>
                  <a:cubicBezTo>
                    <a:pt x="60" y="13"/>
                    <a:pt x="52" y="10"/>
                    <a:pt x="43" y="10"/>
                  </a:cubicBezTo>
                  <a:cubicBezTo>
                    <a:pt x="39" y="10"/>
                    <a:pt x="35" y="11"/>
                    <a:pt x="31" y="12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72001" y="2149743"/>
            <a:ext cx="2043188" cy="487946"/>
            <a:chOff x="6096000" y="2866293"/>
            <a:chExt cx="2724550" cy="650630"/>
          </a:xfrm>
        </p:grpSpPr>
        <p:sp>
          <p:nvSpPr>
            <p:cNvPr id="11" name="Rectangle 10"/>
            <p:cNvSpPr/>
            <p:nvPr/>
          </p:nvSpPr>
          <p:spPr>
            <a:xfrm>
              <a:off x="6096000" y="2866293"/>
              <a:ext cx="2724550" cy="6506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endParaRPr lang="en-GB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0" y="2866293"/>
              <a:ext cx="598585" cy="65063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endParaRPr lang="en-GB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01636" y="3006942"/>
              <a:ext cx="1490316" cy="3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请替换文字内容 </a:t>
              </a:r>
              <a:endParaRPr lang="en-GB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6252324" y="2995578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5"/>
          <p:cNvGrpSpPr/>
          <p:nvPr/>
        </p:nvGrpSpPr>
        <p:grpSpPr>
          <a:xfrm>
            <a:off x="6615189" y="1661798"/>
            <a:ext cx="2043188" cy="487946"/>
            <a:chOff x="8820550" y="2215663"/>
            <a:chExt cx="2724550" cy="650630"/>
          </a:xfrm>
        </p:grpSpPr>
        <p:sp>
          <p:nvSpPr>
            <p:cNvPr id="14" name="Rectangle 13"/>
            <p:cNvSpPr/>
            <p:nvPr/>
          </p:nvSpPr>
          <p:spPr>
            <a:xfrm>
              <a:off x="8820550" y="2215663"/>
              <a:ext cx="2724550" cy="6506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endParaRPr lang="en-GB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820550" y="2215663"/>
              <a:ext cx="598585" cy="65063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50000"/>
                </a:lnSpc>
              </a:pPr>
              <a:endParaRPr lang="en-GB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500482" y="2356312"/>
              <a:ext cx="1490316" cy="3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请替换文字内容 </a:t>
              </a:r>
              <a:endParaRPr lang="en-GB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8987680" y="2349194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85624" y="3720673"/>
            <a:ext cx="1814174" cy="326178"/>
          </a:xfrm>
          <a:prstGeom prst="rect">
            <a:avLst/>
          </a:prstGeom>
        </p:spPr>
        <p:txBody>
          <a:bodyPr wrap="square" lIns="65023" tIns="32511" rIns="65023" bIns="3251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GB" sz="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731864" y="3238315"/>
            <a:ext cx="1814174" cy="326178"/>
          </a:xfrm>
          <a:prstGeom prst="rect">
            <a:avLst/>
          </a:prstGeom>
        </p:spPr>
        <p:txBody>
          <a:bodyPr wrap="square" lIns="65023" tIns="32511" rIns="65023" bIns="3251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GB" sz="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45123" y="2778001"/>
            <a:ext cx="1814174" cy="326178"/>
          </a:xfrm>
          <a:prstGeom prst="rect">
            <a:avLst/>
          </a:prstGeom>
        </p:spPr>
        <p:txBody>
          <a:bodyPr wrap="square" lIns="65023" tIns="32511" rIns="65023" bIns="3251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GB" sz="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732419" y="2238075"/>
            <a:ext cx="1814174" cy="326178"/>
          </a:xfrm>
          <a:prstGeom prst="rect">
            <a:avLst/>
          </a:prstGeom>
        </p:spPr>
        <p:txBody>
          <a:bodyPr wrap="square" lIns="65023" tIns="32511" rIns="65023" bIns="3251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  <a:endParaRPr lang="en-GB" sz="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72812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3" grpId="0"/>
      <p:bldP spid="44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9143" y="1347614"/>
            <a:ext cx="2514462" cy="21336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314769" y="1347614"/>
            <a:ext cx="2514462" cy="213360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000396" y="1347614"/>
            <a:ext cx="2514462" cy="213360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15"/>
          <p:cNvSpPr txBox="1"/>
          <p:nvPr/>
        </p:nvSpPr>
        <p:spPr>
          <a:xfrm>
            <a:off x="1038807" y="3984356"/>
            <a:ext cx="1927063" cy="625243"/>
          </a:xfrm>
          <a:prstGeom prst="rect">
            <a:avLst/>
          </a:prstGeom>
          <a:noFill/>
        </p:spPr>
        <p:txBody>
          <a:bodyPr wrap="square" lIns="70555" tIns="35278" rIns="70555" bIns="3527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26" name="TextBox 16"/>
          <p:cNvSpPr txBox="1"/>
          <p:nvPr/>
        </p:nvSpPr>
        <p:spPr>
          <a:xfrm>
            <a:off x="1038808" y="3756268"/>
            <a:ext cx="1291524" cy="224462"/>
          </a:xfrm>
          <a:prstGeom prst="rect">
            <a:avLst/>
          </a:prstGeom>
          <a:noFill/>
        </p:spPr>
        <p:txBody>
          <a:bodyPr wrap="none" lIns="70555" tIns="35278" rIns="70555" bIns="35278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7" name="TextBox 15"/>
          <p:cNvSpPr txBox="1"/>
          <p:nvPr/>
        </p:nvSpPr>
        <p:spPr>
          <a:xfrm>
            <a:off x="3714274" y="3984356"/>
            <a:ext cx="1927063" cy="625243"/>
          </a:xfrm>
          <a:prstGeom prst="rect">
            <a:avLst/>
          </a:prstGeom>
          <a:noFill/>
        </p:spPr>
        <p:txBody>
          <a:bodyPr wrap="square" lIns="70555" tIns="35278" rIns="70555" bIns="3527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28" name="TextBox 16"/>
          <p:cNvSpPr txBox="1"/>
          <p:nvPr/>
        </p:nvSpPr>
        <p:spPr>
          <a:xfrm>
            <a:off x="3714274" y="3756268"/>
            <a:ext cx="1291524" cy="224462"/>
          </a:xfrm>
          <a:prstGeom prst="rect">
            <a:avLst/>
          </a:prstGeom>
          <a:noFill/>
        </p:spPr>
        <p:txBody>
          <a:bodyPr wrap="none" lIns="70555" tIns="35278" rIns="70555" bIns="35278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9" name="TextBox 15"/>
          <p:cNvSpPr txBox="1"/>
          <p:nvPr/>
        </p:nvSpPr>
        <p:spPr>
          <a:xfrm>
            <a:off x="6450701" y="3984356"/>
            <a:ext cx="1927063" cy="625243"/>
          </a:xfrm>
          <a:prstGeom prst="rect">
            <a:avLst/>
          </a:prstGeom>
          <a:noFill/>
        </p:spPr>
        <p:txBody>
          <a:bodyPr wrap="square" lIns="70555" tIns="35278" rIns="70555" bIns="3527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30" name="TextBox 16"/>
          <p:cNvSpPr txBox="1"/>
          <p:nvPr/>
        </p:nvSpPr>
        <p:spPr>
          <a:xfrm>
            <a:off x="6450701" y="3756268"/>
            <a:ext cx="1291524" cy="224462"/>
          </a:xfrm>
          <a:prstGeom prst="rect">
            <a:avLst/>
          </a:prstGeom>
          <a:noFill/>
        </p:spPr>
        <p:txBody>
          <a:bodyPr wrap="none" lIns="70555" tIns="35278" rIns="70555" bIns="35278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</p:spTree>
    <p:extLst>
      <p:ext uri="{BB962C8B-B14F-4D97-AF65-F5344CB8AC3E}">
        <p14:creationId xmlns:p14="http://schemas.microsoft.com/office/powerpoint/2010/main" val="80810750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5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600"/>
                            </p:stCondLst>
                            <p:childTnLst>
                              <p:par>
                                <p:cTn id="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6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弧形 44"/>
          <p:cNvSpPr/>
          <p:nvPr/>
        </p:nvSpPr>
        <p:spPr>
          <a:xfrm>
            <a:off x="2308602" y="2314519"/>
            <a:ext cx="4522808" cy="4522807"/>
          </a:xfrm>
          <a:prstGeom prst="arc">
            <a:avLst>
              <a:gd name="adj1" fmla="val 10792630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lIns="68576" tIns="34289" rIns="68576" bIns="34289"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51"/>
          <p:cNvGrpSpPr/>
          <p:nvPr/>
        </p:nvGrpSpPr>
        <p:grpSpPr>
          <a:xfrm>
            <a:off x="2322029" y="3513382"/>
            <a:ext cx="404832" cy="404832"/>
            <a:chOff x="2228850" y="838200"/>
            <a:chExt cx="781050" cy="781050"/>
          </a:xfrm>
          <a:solidFill>
            <a:schemeClr val="accent3"/>
          </a:solidFill>
        </p:grpSpPr>
        <p:sp>
          <p:nvSpPr>
            <p:cNvPr id="53" name="椭圆 52"/>
            <p:cNvSpPr/>
            <p:nvPr/>
          </p:nvSpPr>
          <p:spPr>
            <a:xfrm>
              <a:off x="2228850" y="838200"/>
              <a:ext cx="781050" cy="781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3" name="组 20"/>
            <p:cNvGrpSpPr/>
            <p:nvPr/>
          </p:nvGrpSpPr>
          <p:grpSpPr>
            <a:xfrm>
              <a:off x="2311400" y="1025525"/>
              <a:ext cx="615950" cy="406400"/>
              <a:chOff x="3786188" y="1143000"/>
              <a:chExt cx="615950" cy="406400"/>
            </a:xfrm>
            <a:grpFill/>
          </p:grpSpPr>
          <p:sp>
            <p:nvSpPr>
              <p:cNvPr id="55" name="Freeform 134"/>
              <p:cNvSpPr>
                <a:spLocks noEditPoints="1"/>
              </p:cNvSpPr>
              <p:nvPr/>
            </p:nvSpPr>
            <p:spPr bwMode="auto">
              <a:xfrm>
                <a:off x="3887788" y="1355725"/>
                <a:ext cx="396875" cy="193675"/>
              </a:xfrm>
              <a:custGeom>
                <a:avLst/>
                <a:gdLst/>
                <a:ahLst/>
                <a:cxnLst>
                  <a:cxn ang="0">
                    <a:pos x="124" y="122"/>
                  </a:cxn>
                  <a:cxn ang="0">
                    <a:pos x="102" y="118"/>
                  </a:cxn>
                  <a:cxn ang="0">
                    <a:pos x="24" y="84"/>
                  </a:cxn>
                  <a:cxn ang="0">
                    <a:pos x="6" y="70"/>
                  </a:cxn>
                  <a:cxn ang="0">
                    <a:pos x="0" y="48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8" y="0"/>
                  </a:cxn>
                  <a:cxn ang="0">
                    <a:pos x="38" y="0"/>
                  </a:cxn>
                  <a:cxn ang="0">
                    <a:pos x="106" y="26"/>
                  </a:cxn>
                  <a:cxn ang="0">
                    <a:pos x="116" y="28"/>
                  </a:cxn>
                  <a:cxn ang="0">
                    <a:pos x="126" y="30"/>
                  </a:cxn>
                  <a:cxn ang="0">
                    <a:pos x="146" y="26"/>
                  </a:cxn>
                  <a:cxn ang="0">
                    <a:pos x="204" y="2"/>
                  </a:cxn>
                  <a:cxn ang="0">
                    <a:pos x="240" y="0"/>
                  </a:cxn>
                  <a:cxn ang="0">
                    <a:pos x="244" y="2"/>
                  </a:cxn>
                  <a:cxn ang="0">
                    <a:pos x="248" y="6"/>
                  </a:cxn>
                  <a:cxn ang="0">
                    <a:pos x="250" y="48"/>
                  </a:cxn>
                  <a:cxn ang="0">
                    <a:pos x="248" y="58"/>
                  </a:cxn>
                  <a:cxn ang="0">
                    <a:pos x="234" y="78"/>
                  </a:cxn>
                  <a:cxn ang="0">
                    <a:pos x="146" y="118"/>
                  </a:cxn>
                  <a:cxn ang="0">
                    <a:pos x="136" y="122"/>
                  </a:cxn>
                  <a:cxn ang="0">
                    <a:pos x="124" y="122"/>
                  </a:cxn>
                  <a:cxn ang="0">
                    <a:pos x="16" y="48"/>
                  </a:cxn>
                  <a:cxn ang="0">
                    <a:pos x="18" y="54"/>
                  </a:cxn>
                  <a:cxn ang="0">
                    <a:pos x="24" y="66"/>
                  </a:cxn>
                  <a:cxn ang="0">
                    <a:pos x="108" y="104"/>
                  </a:cxn>
                  <a:cxn ang="0">
                    <a:pos x="116" y="106"/>
                  </a:cxn>
                  <a:cxn ang="0">
                    <a:pos x="124" y="106"/>
                  </a:cxn>
                  <a:cxn ang="0">
                    <a:pos x="140" y="104"/>
                  </a:cxn>
                  <a:cxn ang="0">
                    <a:pos x="218" y="70"/>
                  </a:cxn>
                  <a:cxn ang="0">
                    <a:pos x="228" y="60"/>
                  </a:cxn>
                  <a:cxn ang="0">
                    <a:pos x="232" y="48"/>
                  </a:cxn>
                  <a:cxn ang="0">
                    <a:pos x="208" y="18"/>
                  </a:cxn>
                  <a:cxn ang="0">
                    <a:pos x="154" y="40"/>
                  </a:cxn>
                  <a:cxn ang="0">
                    <a:pos x="126" y="46"/>
                  </a:cxn>
                  <a:cxn ang="0">
                    <a:pos x="114" y="44"/>
                  </a:cxn>
                  <a:cxn ang="0">
                    <a:pos x="38" y="18"/>
                  </a:cxn>
                </a:cxnLst>
                <a:rect l="0" t="0" r="r" b="b"/>
                <a:pathLst>
                  <a:path w="250" h="122">
                    <a:moveTo>
                      <a:pt x="124" y="122"/>
                    </a:moveTo>
                    <a:lnTo>
                      <a:pt x="124" y="122"/>
                    </a:lnTo>
                    <a:lnTo>
                      <a:pt x="112" y="122"/>
                    </a:lnTo>
                    <a:lnTo>
                      <a:pt x="102" y="11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14" y="78"/>
                    </a:lnTo>
                    <a:lnTo>
                      <a:pt x="6" y="70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16" y="28"/>
                    </a:lnTo>
                    <a:lnTo>
                      <a:pt x="126" y="30"/>
                    </a:lnTo>
                    <a:lnTo>
                      <a:pt x="126" y="30"/>
                    </a:lnTo>
                    <a:lnTo>
                      <a:pt x="136" y="28"/>
                    </a:lnTo>
                    <a:lnTo>
                      <a:pt x="146" y="26"/>
                    </a:lnTo>
                    <a:lnTo>
                      <a:pt x="204" y="2"/>
                    </a:lnTo>
                    <a:lnTo>
                      <a:pt x="204" y="2"/>
                    </a:lnTo>
                    <a:lnTo>
                      <a:pt x="206" y="0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44" y="2"/>
                    </a:lnTo>
                    <a:lnTo>
                      <a:pt x="246" y="4"/>
                    </a:lnTo>
                    <a:lnTo>
                      <a:pt x="248" y="6"/>
                    </a:lnTo>
                    <a:lnTo>
                      <a:pt x="250" y="10"/>
                    </a:lnTo>
                    <a:lnTo>
                      <a:pt x="250" y="48"/>
                    </a:lnTo>
                    <a:lnTo>
                      <a:pt x="250" y="48"/>
                    </a:lnTo>
                    <a:lnTo>
                      <a:pt x="248" y="58"/>
                    </a:lnTo>
                    <a:lnTo>
                      <a:pt x="242" y="70"/>
                    </a:lnTo>
                    <a:lnTo>
                      <a:pt x="234" y="78"/>
                    </a:lnTo>
                    <a:lnTo>
                      <a:pt x="224" y="84"/>
                    </a:lnTo>
                    <a:lnTo>
                      <a:pt x="146" y="118"/>
                    </a:lnTo>
                    <a:lnTo>
                      <a:pt x="146" y="118"/>
                    </a:lnTo>
                    <a:lnTo>
                      <a:pt x="136" y="122"/>
                    </a:lnTo>
                    <a:lnTo>
                      <a:pt x="124" y="122"/>
                    </a:lnTo>
                    <a:lnTo>
                      <a:pt x="124" y="122"/>
                    </a:lnTo>
                    <a:close/>
                    <a:moveTo>
                      <a:pt x="16" y="18"/>
                    </a:moveTo>
                    <a:lnTo>
                      <a:pt x="16" y="48"/>
                    </a:lnTo>
                    <a:lnTo>
                      <a:pt x="16" y="48"/>
                    </a:lnTo>
                    <a:lnTo>
                      <a:pt x="18" y="54"/>
                    </a:lnTo>
                    <a:lnTo>
                      <a:pt x="20" y="60"/>
                    </a:lnTo>
                    <a:lnTo>
                      <a:pt x="24" y="66"/>
                    </a:lnTo>
                    <a:lnTo>
                      <a:pt x="30" y="70"/>
                    </a:lnTo>
                    <a:lnTo>
                      <a:pt x="108" y="104"/>
                    </a:lnTo>
                    <a:lnTo>
                      <a:pt x="108" y="104"/>
                    </a:lnTo>
                    <a:lnTo>
                      <a:pt x="116" y="106"/>
                    </a:lnTo>
                    <a:lnTo>
                      <a:pt x="124" y="106"/>
                    </a:lnTo>
                    <a:lnTo>
                      <a:pt x="124" y="106"/>
                    </a:lnTo>
                    <a:lnTo>
                      <a:pt x="132" y="106"/>
                    </a:lnTo>
                    <a:lnTo>
                      <a:pt x="140" y="104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24" y="66"/>
                    </a:lnTo>
                    <a:lnTo>
                      <a:pt x="228" y="60"/>
                    </a:lnTo>
                    <a:lnTo>
                      <a:pt x="232" y="54"/>
                    </a:lnTo>
                    <a:lnTo>
                      <a:pt x="232" y="48"/>
                    </a:lnTo>
                    <a:lnTo>
                      <a:pt x="232" y="18"/>
                    </a:lnTo>
                    <a:lnTo>
                      <a:pt x="208" y="18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40" y="44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14" y="44"/>
                    </a:lnTo>
                    <a:lnTo>
                      <a:pt x="100" y="42"/>
                    </a:lnTo>
                    <a:lnTo>
                      <a:pt x="38" y="18"/>
                    </a:lnTo>
                    <a:lnTo>
                      <a:pt x="16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6" name="Freeform 135"/>
              <p:cNvSpPr>
                <a:spLocks noEditPoints="1"/>
              </p:cNvSpPr>
              <p:nvPr/>
            </p:nvSpPr>
            <p:spPr bwMode="auto">
              <a:xfrm>
                <a:off x="3786188" y="1143000"/>
                <a:ext cx="615950" cy="333375"/>
              </a:xfrm>
              <a:custGeom>
                <a:avLst/>
                <a:gdLst/>
                <a:ahLst/>
                <a:cxnLst>
                  <a:cxn ang="0">
                    <a:pos x="380" y="210"/>
                  </a:cxn>
                  <a:cxn ang="0">
                    <a:pos x="348" y="210"/>
                  </a:cxn>
                  <a:cxn ang="0">
                    <a:pos x="344" y="210"/>
                  </a:cxn>
                  <a:cxn ang="0">
                    <a:pos x="340" y="206"/>
                  </a:cxn>
                  <a:cxn ang="0">
                    <a:pos x="340" y="198"/>
                  </a:cxn>
                  <a:cxn ang="0">
                    <a:pos x="356" y="90"/>
                  </a:cxn>
                  <a:cxn ang="0">
                    <a:pos x="214" y="150"/>
                  </a:cxn>
                  <a:cxn ang="0">
                    <a:pos x="190" y="154"/>
                  </a:cxn>
                  <a:cxn ang="0">
                    <a:pos x="178" y="154"/>
                  </a:cxn>
                  <a:cxn ang="0">
                    <a:pos x="14" y="92"/>
                  </a:cxn>
                  <a:cxn ang="0">
                    <a:pos x="6" y="88"/>
                  </a:cxn>
                  <a:cxn ang="0">
                    <a:pos x="0" y="80"/>
                  </a:cxn>
                  <a:cxn ang="0">
                    <a:pos x="0" y="76"/>
                  </a:cxn>
                  <a:cxn ang="0">
                    <a:pos x="2" y="70"/>
                  </a:cxn>
                  <a:cxn ang="0">
                    <a:pos x="14" y="62"/>
                  </a:cxn>
                  <a:cxn ang="0">
                    <a:pos x="168" y="4"/>
                  </a:cxn>
                  <a:cxn ang="0">
                    <a:pos x="192" y="0"/>
                  </a:cxn>
                  <a:cxn ang="0">
                    <a:pos x="202" y="2"/>
                  </a:cxn>
                  <a:cxn ang="0">
                    <a:pos x="362" y="56"/>
                  </a:cxn>
                  <a:cxn ang="0">
                    <a:pos x="368" y="60"/>
                  </a:cxn>
                  <a:cxn ang="0">
                    <a:pos x="376" y="66"/>
                  </a:cxn>
                  <a:cxn ang="0">
                    <a:pos x="376" y="70"/>
                  </a:cxn>
                  <a:cxn ang="0">
                    <a:pos x="372" y="80"/>
                  </a:cxn>
                  <a:cxn ang="0">
                    <a:pos x="386" y="198"/>
                  </a:cxn>
                  <a:cxn ang="0">
                    <a:pos x="388" y="202"/>
                  </a:cxn>
                  <a:cxn ang="0">
                    <a:pos x="388" y="206"/>
                  </a:cxn>
                  <a:cxn ang="0">
                    <a:pos x="382" y="210"/>
                  </a:cxn>
                  <a:cxn ang="0">
                    <a:pos x="380" y="210"/>
                  </a:cxn>
                  <a:cxn ang="0">
                    <a:pos x="366" y="194"/>
                  </a:cxn>
                  <a:cxn ang="0">
                    <a:pos x="362" y="194"/>
                  </a:cxn>
                  <a:cxn ang="0">
                    <a:pos x="174" y="136"/>
                  </a:cxn>
                  <a:cxn ang="0">
                    <a:pos x="180" y="138"/>
                  </a:cxn>
                  <a:cxn ang="0">
                    <a:pos x="190" y="138"/>
                  </a:cxn>
                  <a:cxn ang="0">
                    <a:pos x="206" y="136"/>
                  </a:cxn>
                  <a:cxn ang="0">
                    <a:pos x="208" y="18"/>
                  </a:cxn>
                  <a:cxn ang="0">
                    <a:pos x="200" y="18"/>
                  </a:cxn>
                  <a:cxn ang="0">
                    <a:pos x="192" y="16"/>
                  </a:cxn>
                  <a:cxn ang="0">
                    <a:pos x="174" y="20"/>
                  </a:cxn>
                </a:cxnLst>
                <a:rect l="0" t="0" r="r" b="b"/>
                <a:pathLst>
                  <a:path w="388" h="210">
                    <a:moveTo>
                      <a:pt x="380" y="210"/>
                    </a:moveTo>
                    <a:lnTo>
                      <a:pt x="380" y="210"/>
                    </a:lnTo>
                    <a:lnTo>
                      <a:pt x="380" y="210"/>
                    </a:lnTo>
                    <a:lnTo>
                      <a:pt x="348" y="210"/>
                    </a:lnTo>
                    <a:lnTo>
                      <a:pt x="348" y="210"/>
                    </a:lnTo>
                    <a:lnTo>
                      <a:pt x="344" y="210"/>
                    </a:lnTo>
                    <a:lnTo>
                      <a:pt x="340" y="206"/>
                    </a:lnTo>
                    <a:lnTo>
                      <a:pt x="340" y="206"/>
                    </a:lnTo>
                    <a:lnTo>
                      <a:pt x="340" y="202"/>
                    </a:lnTo>
                    <a:lnTo>
                      <a:pt x="340" y="198"/>
                    </a:lnTo>
                    <a:lnTo>
                      <a:pt x="356" y="170"/>
                    </a:lnTo>
                    <a:lnTo>
                      <a:pt x="356" y="90"/>
                    </a:lnTo>
                    <a:lnTo>
                      <a:pt x="214" y="150"/>
                    </a:lnTo>
                    <a:lnTo>
                      <a:pt x="214" y="150"/>
                    </a:lnTo>
                    <a:lnTo>
                      <a:pt x="202" y="154"/>
                    </a:lnTo>
                    <a:lnTo>
                      <a:pt x="190" y="154"/>
                    </a:lnTo>
                    <a:lnTo>
                      <a:pt x="190" y="154"/>
                    </a:lnTo>
                    <a:lnTo>
                      <a:pt x="178" y="154"/>
                    </a:lnTo>
                    <a:lnTo>
                      <a:pt x="168" y="15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6" y="88"/>
                    </a:lnTo>
                    <a:lnTo>
                      <a:pt x="2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6" y="66"/>
                    </a:lnTo>
                    <a:lnTo>
                      <a:pt x="14" y="62"/>
                    </a:lnTo>
                    <a:lnTo>
                      <a:pt x="168" y="4"/>
                    </a:lnTo>
                    <a:lnTo>
                      <a:pt x="168" y="4"/>
                    </a:lnTo>
                    <a:lnTo>
                      <a:pt x="178" y="2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202" y="2"/>
                    </a:lnTo>
                    <a:lnTo>
                      <a:pt x="214" y="4"/>
                    </a:lnTo>
                    <a:lnTo>
                      <a:pt x="362" y="56"/>
                    </a:lnTo>
                    <a:lnTo>
                      <a:pt x="362" y="56"/>
                    </a:lnTo>
                    <a:lnTo>
                      <a:pt x="368" y="60"/>
                    </a:lnTo>
                    <a:lnTo>
                      <a:pt x="372" y="64"/>
                    </a:lnTo>
                    <a:lnTo>
                      <a:pt x="376" y="66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74"/>
                    </a:lnTo>
                    <a:lnTo>
                      <a:pt x="372" y="80"/>
                    </a:lnTo>
                    <a:lnTo>
                      <a:pt x="372" y="170"/>
                    </a:lnTo>
                    <a:lnTo>
                      <a:pt x="386" y="198"/>
                    </a:lnTo>
                    <a:lnTo>
                      <a:pt x="386" y="198"/>
                    </a:lnTo>
                    <a:lnTo>
                      <a:pt x="388" y="202"/>
                    </a:lnTo>
                    <a:lnTo>
                      <a:pt x="388" y="202"/>
                    </a:lnTo>
                    <a:lnTo>
                      <a:pt x="388" y="206"/>
                    </a:lnTo>
                    <a:lnTo>
                      <a:pt x="386" y="208"/>
                    </a:lnTo>
                    <a:lnTo>
                      <a:pt x="382" y="210"/>
                    </a:lnTo>
                    <a:lnTo>
                      <a:pt x="380" y="210"/>
                    </a:lnTo>
                    <a:lnTo>
                      <a:pt x="380" y="210"/>
                    </a:lnTo>
                    <a:close/>
                    <a:moveTo>
                      <a:pt x="362" y="194"/>
                    </a:moveTo>
                    <a:lnTo>
                      <a:pt x="366" y="194"/>
                    </a:lnTo>
                    <a:lnTo>
                      <a:pt x="364" y="190"/>
                    </a:lnTo>
                    <a:lnTo>
                      <a:pt x="362" y="194"/>
                    </a:lnTo>
                    <a:close/>
                    <a:moveTo>
                      <a:pt x="20" y="76"/>
                    </a:moveTo>
                    <a:lnTo>
                      <a:pt x="174" y="136"/>
                    </a:lnTo>
                    <a:lnTo>
                      <a:pt x="174" y="136"/>
                    </a:lnTo>
                    <a:lnTo>
                      <a:pt x="180" y="138"/>
                    </a:lnTo>
                    <a:lnTo>
                      <a:pt x="190" y="138"/>
                    </a:lnTo>
                    <a:lnTo>
                      <a:pt x="190" y="138"/>
                    </a:lnTo>
                    <a:lnTo>
                      <a:pt x="198" y="138"/>
                    </a:lnTo>
                    <a:lnTo>
                      <a:pt x="206" y="136"/>
                    </a:lnTo>
                    <a:lnTo>
                      <a:pt x="356" y="72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0" y="18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82" y="18"/>
                    </a:lnTo>
                    <a:lnTo>
                      <a:pt x="174" y="20"/>
                    </a:lnTo>
                    <a:lnTo>
                      <a:pt x="20" y="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4" name="组合 56"/>
          <p:cNvGrpSpPr/>
          <p:nvPr/>
        </p:nvGrpSpPr>
        <p:grpSpPr>
          <a:xfrm>
            <a:off x="6440005" y="3513382"/>
            <a:ext cx="404832" cy="404832"/>
            <a:chOff x="3009900" y="2307808"/>
            <a:chExt cx="781050" cy="781050"/>
          </a:xfrm>
          <a:solidFill>
            <a:schemeClr val="accent4"/>
          </a:solidFill>
        </p:grpSpPr>
        <p:sp>
          <p:nvSpPr>
            <p:cNvPr id="58" name="椭圆 57"/>
            <p:cNvSpPr/>
            <p:nvPr/>
          </p:nvSpPr>
          <p:spPr>
            <a:xfrm>
              <a:off x="3009900" y="2307808"/>
              <a:ext cx="781050" cy="781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5" name="组 19"/>
            <p:cNvGrpSpPr/>
            <p:nvPr/>
          </p:nvGrpSpPr>
          <p:grpSpPr>
            <a:xfrm>
              <a:off x="3205606" y="2464970"/>
              <a:ext cx="394843" cy="527654"/>
              <a:chOff x="3910013" y="1676400"/>
              <a:chExt cx="349250" cy="466725"/>
            </a:xfrm>
            <a:grpFill/>
          </p:grpSpPr>
          <p:sp>
            <p:nvSpPr>
              <p:cNvPr id="60" name="Freeform 139"/>
              <p:cNvSpPr>
                <a:spLocks noEditPoints="1"/>
              </p:cNvSpPr>
              <p:nvPr/>
            </p:nvSpPr>
            <p:spPr bwMode="auto">
              <a:xfrm>
                <a:off x="3910013" y="1676400"/>
                <a:ext cx="349250" cy="466725"/>
              </a:xfrm>
              <a:custGeom>
                <a:avLst/>
                <a:gdLst/>
                <a:ahLst/>
                <a:cxnLst>
                  <a:cxn ang="0">
                    <a:pos x="110" y="294"/>
                  </a:cxn>
                  <a:cxn ang="0">
                    <a:pos x="96" y="288"/>
                  </a:cxn>
                  <a:cxn ang="0">
                    <a:pos x="76" y="266"/>
                  </a:cxn>
                  <a:cxn ang="0">
                    <a:pos x="44" y="226"/>
                  </a:cxn>
                  <a:cxn ang="0">
                    <a:pos x="14" y="172"/>
                  </a:cxn>
                  <a:cxn ang="0">
                    <a:pos x="4" y="142"/>
                  </a:cxn>
                  <a:cxn ang="0">
                    <a:pos x="0" y="114"/>
                  </a:cxn>
                  <a:cxn ang="0">
                    <a:pos x="0" y="100"/>
                  </a:cxn>
                  <a:cxn ang="0">
                    <a:pos x="6" y="74"/>
                  </a:cxn>
                  <a:cxn ang="0">
                    <a:pos x="14" y="52"/>
                  </a:cxn>
                  <a:cxn ang="0">
                    <a:pos x="28" y="32"/>
                  </a:cxn>
                  <a:cxn ang="0">
                    <a:pos x="36" y="24"/>
                  </a:cxn>
                  <a:cxn ang="0">
                    <a:pos x="70" y="6"/>
                  </a:cxn>
                  <a:cxn ang="0">
                    <a:pos x="110" y="0"/>
                  </a:cxn>
                  <a:cxn ang="0">
                    <a:pos x="132" y="0"/>
                  </a:cxn>
                  <a:cxn ang="0">
                    <a:pos x="168" y="14"/>
                  </a:cxn>
                  <a:cxn ang="0">
                    <a:pos x="184" y="24"/>
                  </a:cxn>
                  <a:cxn ang="0">
                    <a:pos x="200" y="42"/>
                  </a:cxn>
                  <a:cxn ang="0">
                    <a:pos x="212" y="62"/>
                  </a:cxn>
                  <a:cxn ang="0">
                    <a:pos x="218" y="86"/>
                  </a:cxn>
                  <a:cxn ang="0">
                    <a:pos x="220" y="114"/>
                  </a:cxn>
                  <a:cxn ang="0">
                    <a:pos x="220" y="128"/>
                  </a:cxn>
                  <a:cxn ang="0">
                    <a:pos x="212" y="158"/>
                  </a:cxn>
                  <a:cxn ang="0">
                    <a:pos x="192" y="200"/>
                  </a:cxn>
                  <a:cxn ang="0">
                    <a:pos x="160" y="248"/>
                  </a:cxn>
                  <a:cxn ang="0">
                    <a:pos x="126" y="288"/>
                  </a:cxn>
                  <a:cxn ang="0">
                    <a:pos x="118" y="292"/>
                  </a:cxn>
                  <a:cxn ang="0">
                    <a:pos x="110" y="294"/>
                  </a:cxn>
                  <a:cxn ang="0">
                    <a:pos x="110" y="16"/>
                  </a:cxn>
                  <a:cxn ang="0">
                    <a:pos x="86" y="18"/>
                  </a:cxn>
                  <a:cxn ang="0">
                    <a:pos x="66" y="24"/>
                  </a:cxn>
                  <a:cxn ang="0">
                    <a:pos x="38" y="48"/>
                  </a:cxn>
                  <a:cxn ang="0">
                    <a:pos x="22" y="80"/>
                  </a:cxn>
                  <a:cxn ang="0">
                    <a:pos x="16" y="114"/>
                  </a:cxn>
                  <a:cxn ang="0">
                    <a:pos x="18" y="126"/>
                  </a:cxn>
                  <a:cxn ang="0">
                    <a:pos x="24" y="154"/>
                  </a:cxn>
                  <a:cxn ang="0">
                    <a:pos x="42" y="194"/>
                  </a:cxn>
                  <a:cxn ang="0">
                    <a:pos x="74" y="238"/>
                  </a:cxn>
                  <a:cxn ang="0">
                    <a:pos x="106" y="276"/>
                  </a:cxn>
                  <a:cxn ang="0">
                    <a:pos x="110" y="278"/>
                  </a:cxn>
                  <a:cxn ang="0">
                    <a:pos x="114" y="276"/>
                  </a:cxn>
                  <a:cxn ang="0">
                    <a:pos x="146" y="238"/>
                  </a:cxn>
                  <a:cxn ang="0">
                    <a:pos x="178" y="194"/>
                  </a:cxn>
                  <a:cxn ang="0">
                    <a:pos x="196" y="154"/>
                  </a:cxn>
                  <a:cxn ang="0">
                    <a:pos x="204" y="126"/>
                  </a:cxn>
                  <a:cxn ang="0">
                    <a:pos x="204" y="114"/>
                  </a:cxn>
                  <a:cxn ang="0">
                    <a:pos x="200" y="80"/>
                  </a:cxn>
                  <a:cxn ang="0">
                    <a:pos x="184" y="48"/>
                  </a:cxn>
                  <a:cxn ang="0">
                    <a:pos x="154" y="24"/>
                  </a:cxn>
                  <a:cxn ang="0">
                    <a:pos x="134" y="18"/>
                  </a:cxn>
                  <a:cxn ang="0">
                    <a:pos x="110" y="16"/>
                  </a:cxn>
                </a:cxnLst>
                <a:rect l="0" t="0" r="r" b="b"/>
                <a:pathLst>
                  <a:path w="220" h="294">
                    <a:moveTo>
                      <a:pt x="110" y="294"/>
                    </a:moveTo>
                    <a:lnTo>
                      <a:pt x="110" y="294"/>
                    </a:lnTo>
                    <a:lnTo>
                      <a:pt x="102" y="292"/>
                    </a:lnTo>
                    <a:lnTo>
                      <a:pt x="96" y="288"/>
                    </a:lnTo>
                    <a:lnTo>
                      <a:pt x="96" y="288"/>
                    </a:lnTo>
                    <a:lnTo>
                      <a:pt x="76" y="266"/>
                    </a:lnTo>
                    <a:lnTo>
                      <a:pt x="60" y="248"/>
                    </a:lnTo>
                    <a:lnTo>
                      <a:pt x="44" y="226"/>
                    </a:lnTo>
                    <a:lnTo>
                      <a:pt x="28" y="200"/>
                    </a:lnTo>
                    <a:lnTo>
                      <a:pt x="14" y="172"/>
                    </a:lnTo>
                    <a:lnTo>
                      <a:pt x="8" y="158"/>
                    </a:lnTo>
                    <a:lnTo>
                      <a:pt x="4" y="142"/>
                    </a:lnTo>
                    <a:lnTo>
                      <a:pt x="2" y="12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00"/>
                    </a:lnTo>
                    <a:lnTo>
                      <a:pt x="2" y="86"/>
                    </a:lnTo>
                    <a:lnTo>
                      <a:pt x="6" y="74"/>
                    </a:lnTo>
                    <a:lnTo>
                      <a:pt x="10" y="62"/>
                    </a:lnTo>
                    <a:lnTo>
                      <a:pt x="14" y="52"/>
                    </a:lnTo>
                    <a:lnTo>
                      <a:pt x="20" y="42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52" y="14"/>
                    </a:lnTo>
                    <a:lnTo>
                      <a:pt x="70" y="6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2" y="0"/>
                    </a:lnTo>
                    <a:lnTo>
                      <a:pt x="150" y="6"/>
                    </a:lnTo>
                    <a:lnTo>
                      <a:pt x="168" y="1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92" y="32"/>
                    </a:lnTo>
                    <a:lnTo>
                      <a:pt x="200" y="42"/>
                    </a:lnTo>
                    <a:lnTo>
                      <a:pt x="206" y="52"/>
                    </a:lnTo>
                    <a:lnTo>
                      <a:pt x="212" y="62"/>
                    </a:lnTo>
                    <a:lnTo>
                      <a:pt x="216" y="74"/>
                    </a:lnTo>
                    <a:lnTo>
                      <a:pt x="218" y="86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114"/>
                    </a:lnTo>
                    <a:lnTo>
                      <a:pt x="220" y="128"/>
                    </a:lnTo>
                    <a:lnTo>
                      <a:pt x="216" y="142"/>
                    </a:lnTo>
                    <a:lnTo>
                      <a:pt x="212" y="158"/>
                    </a:lnTo>
                    <a:lnTo>
                      <a:pt x="206" y="172"/>
                    </a:lnTo>
                    <a:lnTo>
                      <a:pt x="192" y="200"/>
                    </a:lnTo>
                    <a:lnTo>
                      <a:pt x="176" y="226"/>
                    </a:lnTo>
                    <a:lnTo>
                      <a:pt x="160" y="248"/>
                    </a:lnTo>
                    <a:lnTo>
                      <a:pt x="144" y="266"/>
                    </a:lnTo>
                    <a:lnTo>
                      <a:pt x="126" y="288"/>
                    </a:lnTo>
                    <a:lnTo>
                      <a:pt x="126" y="288"/>
                    </a:lnTo>
                    <a:lnTo>
                      <a:pt x="118" y="292"/>
                    </a:lnTo>
                    <a:lnTo>
                      <a:pt x="110" y="294"/>
                    </a:lnTo>
                    <a:lnTo>
                      <a:pt x="110" y="294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98" y="16"/>
                    </a:lnTo>
                    <a:lnTo>
                      <a:pt x="86" y="18"/>
                    </a:lnTo>
                    <a:lnTo>
                      <a:pt x="76" y="20"/>
                    </a:lnTo>
                    <a:lnTo>
                      <a:pt x="66" y="24"/>
                    </a:lnTo>
                    <a:lnTo>
                      <a:pt x="50" y="34"/>
                    </a:lnTo>
                    <a:lnTo>
                      <a:pt x="38" y="48"/>
                    </a:lnTo>
                    <a:lnTo>
                      <a:pt x="28" y="62"/>
                    </a:lnTo>
                    <a:lnTo>
                      <a:pt x="22" y="80"/>
                    </a:lnTo>
                    <a:lnTo>
                      <a:pt x="18" y="96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8" y="126"/>
                    </a:lnTo>
                    <a:lnTo>
                      <a:pt x="20" y="140"/>
                    </a:lnTo>
                    <a:lnTo>
                      <a:pt x="24" y="154"/>
                    </a:lnTo>
                    <a:lnTo>
                      <a:pt x="30" y="168"/>
                    </a:lnTo>
                    <a:lnTo>
                      <a:pt x="42" y="194"/>
                    </a:lnTo>
                    <a:lnTo>
                      <a:pt x="58" y="218"/>
                    </a:lnTo>
                    <a:lnTo>
                      <a:pt x="74" y="238"/>
                    </a:lnTo>
                    <a:lnTo>
                      <a:pt x="88" y="256"/>
                    </a:lnTo>
                    <a:lnTo>
                      <a:pt x="106" y="276"/>
                    </a:lnTo>
                    <a:lnTo>
                      <a:pt x="106" y="276"/>
                    </a:lnTo>
                    <a:lnTo>
                      <a:pt x="110" y="278"/>
                    </a:lnTo>
                    <a:lnTo>
                      <a:pt x="114" y="276"/>
                    </a:lnTo>
                    <a:lnTo>
                      <a:pt x="114" y="276"/>
                    </a:lnTo>
                    <a:lnTo>
                      <a:pt x="132" y="256"/>
                    </a:lnTo>
                    <a:lnTo>
                      <a:pt x="146" y="238"/>
                    </a:lnTo>
                    <a:lnTo>
                      <a:pt x="162" y="218"/>
                    </a:lnTo>
                    <a:lnTo>
                      <a:pt x="178" y="194"/>
                    </a:lnTo>
                    <a:lnTo>
                      <a:pt x="192" y="168"/>
                    </a:lnTo>
                    <a:lnTo>
                      <a:pt x="196" y="154"/>
                    </a:lnTo>
                    <a:lnTo>
                      <a:pt x="200" y="140"/>
                    </a:lnTo>
                    <a:lnTo>
                      <a:pt x="204" y="126"/>
                    </a:lnTo>
                    <a:lnTo>
                      <a:pt x="204" y="114"/>
                    </a:lnTo>
                    <a:lnTo>
                      <a:pt x="204" y="114"/>
                    </a:lnTo>
                    <a:lnTo>
                      <a:pt x="204" y="96"/>
                    </a:lnTo>
                    <a:lnTo>
                      <a:pt x="200" y="80"/>
                    </a:lnTo>
                    <a:lnTo>
                      <a:pt x="192" y="62"/>
                    </a:lnTo>
                    <a:lnTo>
                      <a:pt x="184" y="48"/>
                    </a:lnTo>
                    <a:lnTo>
                      <a:pt x="170" y="34"/>
                    </a:lnTo>
                    <a:lnTo>
                      <a:pt x="154" y="24"/>
                    </a:lnTo>
                    <a:lnTo>
                      <a:pt x="144" y="20"/>
                    </a:lnTo>
                    <a:lnTo>
                      <a:pt x="134" y="18"/>
                    </a:lnTo>
                    <a:lnTo>
                      <a:pt x="122" y="16"/>
                    </a:lnTo>
                    <a:lnTo>
                      <a:pt x="110" y="16"/>
                    </a:lnTo>
                    <a:lnTo>
                      <a:pt x="11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1" name="Freeform 140"/>
              <p:cNvSpPr>
                <a:spLocks noEditPoints="1"/>
              </p:cNvSpPr>
              <p:nvPr/>
            </p:nvSpPr>
            <p:spPr bwMode="auto">
              <a:xfrm>
                <a:off x="3992563" y="1739900"/>
                <a:ext cx="184150" cy="180975"/>
              </a:xfrm>
              <a:custGeom>
                <a:avLst/>
                <a:gdLst/>
                <a:ahLst/>
                <a:cxnLst>
                  <a:cxn ang="0">
                    <a:pos x="58" y="114"/>
                  </a:cxn>
                  <a:cxn ang="0">
                    <a:pos x="36" y="110"/>
                  </a:cxn>
                  <a:cxn ang="0">
                    <a:pos x="18" y="98"/>
                  </a:cxn>
                  <a:cxn ang="0">
                    <a:pos x="6" y="80"/>
                  </a:cxn>
                  <a:cxn ang="0">
                    <a:pos x="0" y="58"/>
                  </a:cxn>
                  <a:cxn ang="0">
                    <a:pos x="2" y="46"/>
                  </a:cxn>
                  <a:cxn ang="0">
                    <a:pos x="10" y="24"/>
                  </a:cxn>
                  <a:cxn ang="0">
                    <a:pos x="26" y="10"/>
                  </a:cxn>
                  <a:cxn ang="0">
                    <a:pos x="46" y="0"/>
                  </a:cxn>
                  <a:cxn ang="0">
                    <a:pos x="58" y="0"/>
                  </a:cxn>
                  <a:cxn ang="0">
                    <a:pos x="80" y="4"/>
                  </a:cxn>
                  <a:cxn ang="0">
                    <a:pos x="100" y="16"/>
                  </a:cxn>
                  <a:cxn ang="0">
                    <a:pos x="112" y="34"/>
                  </a:cxn>
                  <a:cxn ang="0">
                    <a:pos x="116" y="58"/>
                  </a:cxn>
                  <a:cxn ang="0">
                    <a:pos x="114" y="68"/>
                  </a:cxn>
                  <a:cxn ang="0">
                    <a:pos x="106" y="90"/>
                  </a:cxn>
                  <a:cxn ang="0">
                    <a:pos x="90" y="104"/>
                  </a:cxn>
                  <a:cxn ang="0">
                    <a:pos x="70" y="114"/>
                  </a:cxn>
                  <a:cxn ang="0">
                    <a:pos x="58" y="114"/>
                  </a:cxn>
                  <a:cxn ang="0">
                    <a:pos x="58" y="16"/>
                  </a:cxn>
                  <a:cxn ang="0">
                    <a:pos x="42" y="18"/>
                  </a:cxn>
                  <a:cxn ang="0">
                    <a:pos x="30" y="28"/>
                  </a:cxn>
                  <a:cxn ang="0">
                    <a:pos x="20" y="42"/>
                  </a:cxn>
                  <a:cxn ang="0">
                    <a:pos x="16" y="58"/>
                  </a:cxn>
                  <a:cxn ang="0">
                    <a:pos x="18" y="66"/>
                  </a:cxn>
                  <a:cxn ang="0">
                    <a:pos x="24" y="80"/>
                  </a:cxn>
                  <a:cxn ang="0">
                    <a:pos x="36" y="92"/>
                  </a:cxn>
                  <a:cxn ang="0">
                    <a:pos x="50" y="98"/>
                  </a:cxn>
                  <a:cxn ang="0">
                    <a:pos x="58" y="98"/>
                  </a:cxn>
                  <a:cxn ang="0">
                    <a:pos x="74" y="96"/>
                  </a:cxn>
                  <a:cxn ang="0">
                    <a:pos x="88" y="86"/>
                  </a:cxn>
                  <a:cxn ang="0">
                    <a:pos x="96" y="74"/>
                  </a:cxn>
                  <a:cxn ang="0">
                    <a:pos x="100" y="58"/>
                  </a:cxn>
                  <a:cxn ang="0">
                    <a:pos x="98" y="48"/>
                  </a:cxn>
                  <a:cxn ang="0">
                    <a:pos x="92" y="34"/>
                  </a:cxn>
                  <a:cxn ang="0">
                    <a:pos x="82" y="22"/>
                  </a:cxn>
                  <a:cxn ang="0">
                    <a:pos x="66" y="16"/>
                  </a:cxn>
                  <a:cxn ang="0">
                    <a:pos x="58" y="16"/>
                  </a:cxn>
                </a:cxnLst>
                <a:rect l="0" t="0" r="r" b="b"/>
                <a:pathLst>
                  <a:path w="116" h="114">
                    <a:moveTo>
                      <a:pt x="58" y="114"/>
                    </a:moveTo>
                    <a:lnTo>
                      <a:pt x="58" y="114"/>
                    </a:lnTo>
                    <a:lnTo>
                      <a:pt x="46" y="114"/>
                    </a:lnTo>
                    <a:lnTo>
                      <a:pt x="36" y="110"/>
                    </a:lnTo>
                    <a:lnTo>
                      <a:pt x="26" y="104"/>
                    </a:lnTo>
                    <a:lnTo>
                      <a:pt x="18" y="98"/>
                    </a:lnTo>
                    <a:lnTo>
                      <a:pt x="10" y="90"/>
                    </a:lnTo>
                    <a:lnTo>
                      <a:pt x="6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6" y="34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68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100" y="98"/>
                    </a:lnTo>
                    <a:lnTo>
                      <a:pt x="90" y="104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close/>
                    <a:moveTo>
                      <a:pt x="58" y="16"/>
                    </a:moveTo>
                    <a:lnTo>
                      <a:pt x="58" y="16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0" y="28"/>
                    </a:lnTo>
                    <a:lnTo>
                      <a:pt x="24" y="34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66"/>
                    </a:lnTo>
                    <a:lnTo>
                      <a:pt x="20" y="74"/>
                    </a:lnTo>
                    <a:lnTo>
                      <a:pt x="24" y="80"/>
                    </a:lnTo>
                    <a:lnTo>
                      <a:pt x="30" y="86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66" y="98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2" y="80"/>
                    </a:lnTo>
                    <a:lnTo>
                      <a:pt x="96" y="74"/>
                    </a:lnTo>
                    <a:lnTo>
                      <a:pt x="98" y="6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2" y="34"/>
                    </a:lnTo>
                    <a:lnTo>
                      <a:pt x="88" y="28"/>
                    </a:lnTo>
                    <a:lnTo>
                      <a:pt x="82" y="22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6" name="组合 61"/>
          <p:cNvGrpSpPr/>
          <p:nvPr/>
        </p:nvGrpSpPr>
        <p:grpSpPr>
          <a:xfrm>
            <a:off x="3014748" y="2621530"/>
            <a:ext cx="404832" cy="404832"/>
            <a:chOff x="2228850" y="5400172"/>
            <a:chExt cx="781050" cy="781050"/>
          </a:xfrm>
          <a:solidFill>
            <a:schemeClr val="accent3">
              <a:alpha val="69000"/>
            </a:schemeClr>
          </a:solidFill>
        </p:grpSpPr>
        <p:sp>
          <p:nvSpPr>
            <p:cNvPr id="63" name="椭圆 62"/>
            <p:cNvSpPr/>
            <p:nvPr/>
          </p:nvSpPr>
          <p:spPr>
            <a:xfrm>
              <a:off x="2228850" y="5400172"/>
              <a:ext cx="781050" cy="781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4" name="Freeform 148"/>
            <p:cNvSpPr>
              <a:spLocks noEditPoints="1"/>
            </p:cNvSpPr>
            <p:nvPr/>
          </p:nvSpPr>
          <p:spPr bwMode="auto">
            <a:xfrm>
              <a:off x="2376487" y="5535109"/>
              <a:ext cx="485775" cy="511175"/>
            </a:xfrm>
            <a:custGeom>
              <a:avLst/>
              <a:gdLst/>
              <a:ahLst/>
              <a:cxnLst>
                <a:cxn ang="0">
                  <a:pos x="238" y="8"/>
                </a:cxn>
                <a:cxn ang="0">
                  <a:pos x="234" y="2"/>
                </a:cxn>
                <a:cxn ang="0">
                  <a:pos x="78" y="0"/>
                </a:cxn>
                <a:cxn ang="0">
                  <a:pos x="72" y="2"/>
                </a:cxn>
                <a:cxn ang="0">
                  <a:pos x="68" y="48"/>
                </a:cxn>
                <a:cxn ang="0">
                  <a:pos x="16" y="50"/>
                </a:cxn>
                <a:cxn ang="0">
                  <a:pos x="0" y="74"/>
                </a:cxn>
                <a:cxn ang="0">
                  <a:pos x="2" y="88"/>
                </a:cxn>
                <a:cxn ang="0">
                  <a:pos x="44" y="162"/>
                </a:cxn>
                <a:cxn ang="0">
                  <a:pos x="44" y="162"/>
                </a:cxn>
                <a:cxn ang="0">
                  <a:pos x="62" y="178"/>
                </a:cxn>
                <a:cxn ang="0">
                  <a:pos x="72" y="194"/>
                </a:cxn>
                <a:cxn ang="0">
                  <a:pos x="96" y="228"/>
                </a:cxn>
                <a:cxn ang="0">
                  <a:pos x="132" y="248"/>
                </a:cxn>
                <a:cxn ang="0">
                  <a:pos x="126" y="272"/>
                </a:cxn>
                <a:cxn ang="0">
                  <a:pos x="106" y="280"/>
                </a:cxn>
                <a:cxn ang="0">
                  <a:pos x="98" y="308"/>
                </a:cxn>
                <a:cxn ang="0">
                  <a:pos x="72" y="310"/>
                </a:cxn>
                <a:cxn ang="0">
                  <a:pos x="72" y="320"/>
                </a:cxn>
                <a:cxn ang="0">
                  <a:pos x="114" y="322"/>
                </a:cxn>
                <a:cxn ang="0">
                  <a:pos x="228" y="322"/>
                </a:cxn>
                <a:cxn ang="0">
                  <a:pos x="236" y="314"/>
                </a:cxn>
                <a:cxn ang="0">
                  <a:pos x="228" y="308"/>
                </a:cxn>
                <a:cxn ang="0">
                  <a:pos x="208" y="300"/>
                </a:cxn>
                <a:cxn ang="0">
                  <a:pos x="190" y="274"/>
                </a:cxn>
                <a:cxn ang="0">
                  <a:pos x="160" y="250"/>
                </a:cxn>
                <a:cxn ang="0">
                  <a:pos x="188" y="244"/>
                </a:cxn>
                <a:cxn ang="0">
                  <a:pos x="220" y="218"/>
                </a:cxn>
                <a:cxn ang="0">
                  <a:pos x="236" y="180"/>
                </a:cxn>
                <a:cxn ang="0">
                  <a:pos x="252" y="174"/>
                </a:cxn>
                <a:cxn ang="0">
                  <a:pos x="262" y="162"/>
                </a:cxn>
                <a:cxn ang="0">
                  <a:pos x="302" y="88"/>
                </a:cxn>
                <a:cxn ang="0">
                  <a:pos x="306" y="82"/>
                </a:cxn>
                <a:cxn ang="0">
                  <a:pos x="304" y="64"/>
                </a:cxn>
                <a:cxn ang="0">
                  <a:pos x="280" y="48"/>
                </a:cxn>
                <a:cxn ang="0">
                  <a:pos x="68" y="164"/>
                </a:cxn>
                <a:cxn ang="0">
                  <a:pos x="56" y="154"/>
                </a:cxn>
                <a:cxn ang="0">
                  <a:pos x="16" y="82"/>
                </a:cxn>
                <a:cxn ang="0">
                  <a:pos x="14" y="74"/>
                </a:cxn>
                <a:cxn ang="0">
                  <a:pos x="18" y="66"/>
                </a:cxn>
                <a:cxn ang="0">
                  <a:pos x="68" y="64"/>
                </a:cxn>
                <a:cxn ang="0">
                  <a:pos x="180" y="286"/>
                </a:cxn>
                <a:cxn ang="0">
                  <a:pos x="192" y="296"/>
                </a:cxn>
                <a:cxn ang="0">
                  <a:pos x="112" y="308"/>
                </a:cxn>
                <a:cxn ang="0">
                  <a:pos x="114" y="296"/>
                </a:cxn>
                <a:cxn ang="0">
                  <a:pos x="126" y="286"/>
                </a:cxn>
                <a:cxn ang="0">
                  <a:pos x="222" y="56"/>
                </a:cxn>
                <a:cxn ang="0">
                  <a:pos x="222" y="172"/>
                </a:cxn>
                <a:cxn ang="0">
                  <a:pos x="222" y="174"/>
                </a:cxn>
                <a:cxn ang="0">
                  <a:pos x="208" y="208"/>
                </a:cxn>
                <a:cxn ang="0">
                  <a:pos x="178" y="232"/>
                </a:cxn>
                <a:cxn ang="0">
                  <a:pos x="152" y="236"/>
                </a:cxn>
                <a:cxn ang="0">
                  <a:pos x="116" y="226"/>
                </a:cxn>
                <a:cxn ang="0">
                  <a:pos x="90" y="198"/>
                </a:cxn>
                <a:cxn ang="0">
                  <a:pos x="84" y="172"/>
                </a:cxn>
                <a:cxn ang="0">
                  <a:pos x="82" y="56"/>
                </a:cxn>
                <a:cxn ang="0">
                  <a:pos x="222" y="56"/>
                </a:cxn>
                <a:cxn ang="0">
                  <a:pos x="290" y="82"/>
                </a:cxn>
                <a:cxn ang="0">
                  <a:pos x="250" y="154"/>
                </a:cxn>
                <a:cxn ang="0">
                  <a:pos x="238" y="164"/>
                </a:cxn>
                <a:cxn ang="0">
                  <a:pos x="280" y="64"/>
                </a:cxn>
                <a:cxn ang="0">
                  <a:pos x="290" y="70"/>
                </a:cxn>
                <a:cxn ang="0">
                  <a:pos x="290" y="80"/>
                </a:cxn>
              </a:cxnLst>
              <a:rect l="0" t="0" r="r" b="b"/>
              <a:pathLst>
                <a:path w="306" h="322">
                  <a:moveTo>
                    <a:pt x="280" y="48"/>
                  </a:moveTo>
                  <a:lnTo>
                    <a:pt x="238" y="48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6" y="4"/>
                  </a:lnTo>
                  <a:lnTo>
                    <a:pt x="234" y="2"/>
                  </a:lnTo>
                  <a:lnTo>
                    <a:pt x="232" y="0"/>
                  </a:lnTo>
                  <a:lnTo>
                    <a:pt x="22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4"/>
                  </a:lnTo>
                  <a:lnTo>
                    <a:pt x="68" y="8"/>
                  </a:lnTo>
                  <a:lnTo>
                    <a:pt x="68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50"/>
                  </a:lnTo>
                  <a:lnTo>
                    <a:pt x="8" y="56"/>
                  </a:lnTo>
                  <a:lnTo>
                    <a:pt x="2" y="6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8" y="168"/>
                  </a:lnTo>
                  <a:lnTo>
                    <a:pt x="54" y="174"/>
                  </a:lnTo>
                  <a:lnTo>
                    <a:pt x="62" y="178"/>
                  </a:lnTo>
                  <a:lnTo>
                    <a:pt x="70" y="180"/>
                  </a:lnTo>
                  <a:lnTo>
                    <a:pt x="70" y="180"/>
                  </a:lnTo>
                  <a:lnTo>
                    <a:pt x="72" y="194"/>
                  </a:lnTo>
                  <a:lnTo>
                    <a:pt x="78" y="208"/>
                  </a:lnTo>
                  <a:lnTo>
                    <a:pt x="86" y="218"/>
                  </a:lnTo>
                  <a:lnTo>
                    <a:pt x="96" y="228"/>
                  </a:lnTo>
                  <a:lnTo>
                    <a:pt x="106" y="236"/>
                  </a:lnTo>
                  <a:lnTo>
                    <a:pt x="118" y="244"/>
                  </a:lnTo>
                  <a:lnTo>
                    <a:pt x="132" y="248"/>
                  </a:lnTo>
                  <a:lnTo>
                    <a:pt x="146" y="250"/>
                  </a:lnTo>
                  <a:lnTo>
                    <a:pt x="146" y="272"/>
                  </a:lnTo>
                  <a:lnTo>
                    <a:pt x="126" y="272"/>
                  </a:lnTo>
                  <a:lnTo>
                    <a:pt x="126" y="272"/>
                  </a:lnTo>
                  <a:lnTo>
                    <a:pt x="114" y="274"/>
                  </a:lnTo>
                  <a:lnTo>
                    <a:pt x="106" y="280"/>
                  </a:lnTo>
                  <a:lnTo>
                    <a:pt x="100" y="290"/>
                  </a:lnTo>
                  <a:lnTo>
                    <a:pt x="98" y="300"/>
                  </a:lnTo>
                  <a:lnTo>
                    <a:pt x="98" y="308"/>
                  </a:lnTo>
                  <a:lnTo>
                    <a:pt x="78" y="308"/>
                  </a:lnTo>
                  <a:lnTo>
                    <a:pt x="78" y="308"/>
                  </a:lnTo>
                  <a:lnTo>
                    <a:pt x="72" y="310"/>
                  </a:lnTo>
                  <a:lnTo>
                    <a:pt x="70" y="314"/>
                  </a:lnTo>
                  <a:lnTo>
                    <a:pt x="70" y="314"/>
                  </a:lnTo>
                  <a:lnTo>
                    <a:pt x="72" y="320"/>
                  </a:lnTo>
                  <a:lnTo>
                    <a:pt x="78" y="322"/>
                  </a:lnTo>
                  <a:lnTo>
                    <a:pt x="98" y="322"/>
                  </a:lnTo>
                  <a:lnTo>
                    <a:pt x="114" y="322"/>
                  </a:lnTo>
                  <a:lnTo>
                    <a:pt x="192" y="322"/>
                  </a:lnTo>
                  <a:lnTo>
                    <a:pt x="208" y="322"/>
                  </a:lnTo>
                  <a:lnTo>
                    <a:pt x="228" y="322"/>
                  </a:lnTo>
                  <a:lnTo>
                    <a:pt x="228" y="322"/>
                  </a:lnTo>
                  <a:lnTo>
                    <a:pt x="234" y="320"/>
                  </a:lnTo>
                  <a:lnTo>
                    <a:pt x="236" y="314"/>
                  </a:lnTo>
                  <a:lnTo>
                    <a:pt x="236" y="314"/>
                  </a:lnTo>
                  <a:lnTo>
                    <a:pt x="234" y="310"/>
                  </a:lnTo>
                  <a:lnTo>
                    <a:pt x="228" y="308"/>
                  </a:lnTo>
                  <a:lnTo>
                    <a:pt x="208" y="308"/>
                  </a:lnTo>
                  <a:lnTo>
                    <a:pt x="208" y="300"/>
                  </a:lnTo>
                  <a:lnTo>
                    <a:pt x="208" y="300"/>
                  </a:lnTo>
                  <a:lnTo>
                    <a:pt x="206" y="290"/>
                  </a:lnTo>
                  <a:lnTo>
                    <a:pt x="200" y="280"/>
                  </a:lnTo>
                  <a:lnTo>
                    <a:pt x="190" y="274"/>
                  </a:lnTo>
                  <a:lnTo>
                    <a:pt x="180" y="272"/>
                  </a:lnTo>
                  <a:lnTo>
                    <a:pt x="160" y="272"/>
                  </a:lnTo>
                  <a:lnTo>
                    <a:pt x="160" y="250"/>
                  </a:lnTo>
                  <a:lnTo>
                    <a:pt x="160" y="250"/>
                  </a:lnTo>
                  <a:lnTo>
                    <a:pt x="174" y="248"/>
                  </a:lnTo>
                  <a:lnTo>
                    <a:pt x="188" y="244"/>
                  </a:lnTo>
                  <a:lnTo>
                    <a:pt x="200" y="236"/>
                  </a:lnTo>
                  <a:lnTo>
                    <a:pt x="210" y="228"/>
                  </a:lnTo>
                  <a:lnTo>
                    <a:pt x="220" y="218"/>
                  </a:lnTo>
                  <a:lnTo>
                    <a:pt x="228" y="208"/>
                  </a:lnTo>
                  <a:lnTo>
                    <a:pt x="232" y="194"/>
                  </a:lnTo>
                  <a:lnTo>
                    <a:pt x="236" y="180"/>
                  </a:lnTo>
                  <a:lnTo>
                    <a:pt x="236" y="180"/>
                  </a:lnTo>
                  <a:lnTo>
                    <a:pt x="244" y="178"/>
                  </a:lnTo>
                  <a:lnTo>
                    <a:pt x="252" y="174"/>
                  </a:lnTo>
                  <a:lnTo>
                    <a:pt x="258" y="168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6" y="82"/>
                  </a:lnTo>
                  <a:lnTo>
                    <a:pt x="306" y="74"/>
                  </a:lnTo>
                  <a:lnTo>
                    <a:pt x="306" y="74"/>
                  </a:lnTo>
                  <a:lnTo>
                    <a:pt x="304" y="64"/>
                  </a:lnTo>
                  <a:lnTo>
                    <a:pt x="298" y="56"/>
                  </a:lnTo>
                  <a:lnTo>
                    <a:pt x="290" y="50"/>
                  </a:lnTo>
                  <a:lnTo>
                    <a:pt x="280" y="48"/>
                  </a:lnTo>
                  <a:lnTo>
                    <a:pt x="280" y="48"/>
                  </a:lnTo>
                  <a:close/>
                  <a:moveTo>
                    <a:pt x="68" y="164"/>
                  </a:moveTo>
                  <a:lnTo>
                    <a:pt x="68" y="164"/>
                  </a:lnTo>
                  <a:lnTo>
                    <a:pt x="62" y="160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16" y="82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6" y="70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68" y="64"/>
                  </a:lnTo>
                  <a:lnTo>
                    <a:pt x="68" y="164"/>
                  </a:lnTo>
                  <a:close/>
                  <a:moveTo>
                    <a:pt x="180" y="286"/>
                  </a:moveTo>
                  <a:lnTo>
                    <a:pt x="180" y="286"/>
                  </a:lnTo>
                  <a:lnTo>
                    <a:pt x="186" y="288"/>
                  </a:lnTo>
                  <a:lnTo>
                    <a:pt x="190" y="290"/>
                  </a:lnTo>
                  <a:lnTo>
                    <a:pt x="192" y="296"/>
                  </a:lnTo>
                  <a:lnTo>
                    <a:pt x="194" y="300"/>
                  </a:lnTo>
                  <a:lnTo>
                    <a:pt x="194" y="308"/>
                  </a:lnTo>
                  <a:lnTo>
                    <a:pt x="112" y="308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14" y="296"/>
                  </a:lnTo>
                  <a:lnTo>
                    <a:pt x="116" y="290"/>
                  </a:lnTo>
                  <a:lnTo>
                    <a:pt x="120" y="288"/>
                  </a:lnTo>
                  <a:lnTo>
                    <a:pt x="126" y="286"/>
                  </a:lnTo>
                  <a:lnTo>
                    <a:pt x="152" y="286"/>
                  </a:lnTo>
                  <a:lnTo>
                    <a:pt x="180" y="286"/>
                  </a:lnTo>
                  <a:close/>
                  <a:moveTo>
                    <a:pt x="222" y="56"/>
                  </a:moveTo>
                  <a:lnTo>
                    <a:pt x="222" y="170"/>
                  </a:lnTo>
                  <a:lnTo>
                    <a:pt x="222" y="170"/>
                  </a:lnTo>
                  <a:lnTo>
                    <a:pt x="222" y="172"/>
                  </a:lnTo>
                  <a:lnTo>
                    <a:pt x="222" y="172"/>
                  </a:lnTo>
                  <a:lnTo>
                    <a:pt x="222" y="174"/>
                  </a:lnTo>
                  <a:lnTo>
                    <a:pt x="222" y="174"/>
                  </a:lnTo>
                  <a:lnTo>
                    <a:pt x="220" y="186"/>
                  </a:lnTo>
                  <a:lnTo>
                    <a:pt x="216" y="198"/>
                  </a:lnTo>
                  <a:lnTo>
                    <a:pt x="208" y="208"/>
                  </a:lnTo>
                  <a:lnTo>
                    <a:pt x="200" y="218"/>
                  </a:lnTo>
                  <a:lnTo>
                    <a:pt x="190" y="226"/>
                  </a:lnTo>
                  <a:lnTo>
                    <a:pt x="178" y="232"/>
                  </a:lnTo>
                  <a:lnTo>
                    <a:pt x="166" y="234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40" y="234"/>
                  </a:lnTo>
                  <a:lnTo>
                    <a:pt x="128" y="232"/>
                  </a:lnTo>
                  <a:lnTo>
                    <a:pt x="116" y="226"/>
                  </a:lnTo>
                  <a:lnTo>
                    <a:pt x="106" y="218"/>
                  </a:lnTo>
                  <a:lnTo>
                    <a:pt x="98" y="208"/>
                  </a:lnTo>
                  <a:lnTo>
                    <a:pt x="90" y="198"/>
                  </a:lnTo>
                  <a:lnTo>
                    <a:pt x="86" y="186"/>
                  </a:lnTo>
                  <a:lnTo>
                    <a:pt x="84" y="174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0"/>
                  </a:lnTo>
                  <a:lnTo>
                    <a:pt x="82" y="56"/>
                  </a:lnTo>
                  <a:lnTo>
                    <a:pt x="82" y="14"/>
                  </a:lnTo>
                  <a:lnTo>
                    <a:pt x="222" y="14"/>
                  </a:lnTo>
                  <a:lnTo>
                    <a:pt x="222" y="56"/>
                  </a:lnTo>
                  <a:close/>
                  <a:moveTo>
                    <a:pt x="290" y="80"/>
                  </a:moveTo>
                  <a:lnTo>
                    <a:pt x="290" y="80"/>
                  </a:lnTo>
                  <a:lnTo>
                    <a:pt x="290" y="82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44" y="160"/>
                  </a:lnTo>
                  <a:lnTo>
                    <a:pt x="238" y="164"/>
                  </a:lnTo>
                  <a:lnTo>
                    <a:pt x="238" y="64"/>
                  </a:lnTo>
                  <a:lnTo>
                    <a:pt x="280" y="64"/>
                  </a:lnTo>
                  <a:lnTo>
                    <a:pt x="280" y="64"/>
                  </a:lnTo>
                  <a:lnTo>
                    <a:pt x="284" y="64"/>
                  </a:lnTo>
                  <a:lnTo>
                    <a:pt x="288" y="66"/>
                  </a:lnTo>
                  <a:lnTo>
                    <a:pt x="290" y="70"/>
                  </a:lnTo>
                  <a:lnTo>
                    <a:pt x="292" y="74"/>
                  </a:lnTo>
                  <a:lnTo>
                    <a:pt x="292" y="74"/>
                  </a:lnTo>
                  <a:lnTo>
                    <a:pt x="290" y="80"/>
                  </a:lnTo>
                  <a:lnTo>
                    <a:pt x="290" y="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7" name="组合 64"/>
          <p:cNvGrpSpPr/>
          <p:nvPr/>
        </p:nvGrpSpPr>
        <p:grpSpPr>
          <a:xfrm>
            <a:off x="4382695" y="2114032"/>
            <a:ext cx="404832" cy="404832"/>
            <a:chOff x="2868947" y="3865353"/>
            <a:chExt cx="781050" cy="781050"/>
          </a:xfrm>
          <a:solidFill>
            <a:schemeClr val="accent2"/>
          </a:solidFill>
        </p:grpSpPr>
        <p:sp>
          <p:nvSpPr>
            <p:cNvPr id="66" name="椭圆 65"/>
            <p:cNvSpPr/>
            <p:nvPr/>
          </p:nvSpPr>
          <p:spPr>
            <a:xfrm>
              <a:off x="2868947" y="3865353"/>
              <a:ext cx="781050" cy="781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7" name="Freeform 145"/>
            <p:cNvSpPr>
              <a:spLocks noEditPoints="1"/>
            </p:cNvSpPr>
            <p:nvPr/>
          </p:nvSpPr>
          <p:spPr bwMode="auto">
            <a:xfrm>
              <a:off x="3011823" y="4028320"/>
              <a:ext cx="495300" cy="447675"/>
            </a:xfrm>
            <a:custGeom>
              <a:avLst/>
              <a:gdLst/>
              <a:ahLst/>
              <a:cxnLst>
                <a:cxn ang="0">
                  <a:pos x="182" y="282"/>
                </a:cxn>
                <a:cxn ang="0">
                  <a:pos x="130" y="180"/>
                </a:cxn>
                <a:cxn ang="0">
                  <a:pos x="58" y="282"/>
                </a:cxn>
                <a:cxn ang="0">
                  <a:pos x="50" y="282"/>
                </a:cxn>
                <a:cxn ang="0">
                  <a:pos x="42" y="278"/>
                </a:cxn>
                <a:cxn ang="0">
                  <a:pos x="36" y="268"/>
                </a:cxn>
                <a:cxn ang="0">
                  <a:pos x="36" y="166"/>
                </a:cxn>
                <a:cxn ang="0">
                  <a:pos x="16" y="166"/>
                </a:cxn>
                <a:cxn ang="0">
                  <a:pos x="4" y="164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0" y="146"/>
                </a:cxn>
                <a:cxn ang="0">
                  <a:pos x="138" y="8"/>
                </a:cxn>
                <a:cxn ang="0">
                  <a:pos x="146" y="2"/>
                </a:cxn>
                <a:cxn ang="0">
                  <a:pos x="156" y="0"/>
                </a:cxn>
                <a:cxn ang="0">
                  <a:pos x="174" y="8"/>
                </a:cxn>
                <a:cxn ang="0">
                  <a:pos x="306" y="142"/>
                </a:cxn>
                <a:cxn ang="0">
                  <a:pos x="312" y="152"/>
                </a:cxn>
                <a:cxn ang="0">
                  <a:pos x="312" y="158"/>
                </a:cxn>
                <a:cxn ang="0">
                  <a:pos x="310" y="160"/>
                </a:cxn>
                <a:cxn ang="0">
                  <a:pos x="302" y="166"/>
                </a:cxn>
                <a:cxn ang="0">
                  <a:pos x="276" y="166"/>
                </a:cxn>
                <a:cxn ang="0">
                  <a:pos x="276" y="262"/>
                </a:cxn>
                <a:cxn ang="0">
                  <a:pos x="274" y="274"/>
                </a:cxn>
                <a:cxn ang="0">
                  <a:pos x="268" y="280"/>
                </a:cxn>
                <a:cxn ang="0">
                  <a:pos x="258" y="282"/>
                </a:cxn>
                <a:cxn ang="0">
                  <a:pos x="196" y="268"/>
                </a:cxn>
                <a:cxn ang="0">
                  <a:pos x="258" y="268"/>
                </a:cxn>
                <a:cxn ang="0">
                  <a:pos x="260" y="268"/>
                </a:cxn>
                <a:cxn ang="0">
                  <a:pos x="260" y="152"/>
                </a:cxn>
                <a:cxn ang="0">
                  <a:pos x="296" y="152"/>
                </a:cxn>
                <a:cxn ang="0">
                  <a:pos x="296" y="152"/>
                </a:cxn>
                <a:cxn ang="0">
                  <a:pos x="164" y="18"/>
                </a:cxn>
                <a:cxn ang="0">
                  <a:pos x="160" y="16"/>
                </a:cxn>
                <a:cxn ang="0">
                  <a:pos x="152" y="16"/>
                </a:cxn>
                <a:cxn ang="0">
                  <a:pos x="16" y="152"/>
                </a:cxn>
                <a:cxn ang="0">
                  <a:pos x="14" y="152"/>
                </a:cxn>
                <a:cxn ang="0">
                  <a:pos x="16" y="152"/>
                </a:cxn>
                <a:cxn ang="0">
                  <a:pos x="50" y="262"/>
                </a:cxn>
                <a:cxn ang="0">
                  <a:pos x="52" y="266"/>
                </a:cxn>
                <a:cxn ang="0">
                  <a:pos x="52" y="266"/>
                </a:cxn>
                <a:cxn ang="0">
                  <a:pos x="114" y="268"/>
                </a:cxn>
                <a:cxn ang="0">
                  <a:pos x="196" y="164"/>
                </a:cxn>
              </a:cxnLst>
              <a:rect l="0" t="0" r="r" b="b"/>
              <a:pathLst>
                <a:path w="312" h="282">
                  <a:moveTo>
                    <a:pt x="258" y="282"/>
                  </a:moveTo>
                  <a:lnTo>
                    <a:pt x="182" y="282"/>
                  </a:lnTo>
                  <a:lnTo>
                    <a:pt x="182" y="180"/>
                  </a:lnTo>
                  <a:lnTo>
                    <a:pt x="130" y="180"/>
                  </a:lnTo>
                  <a:lnTo>
                    <a:pt x="130" y="282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0" y="282"/>
                  </a:lnTo>
                  <a:lnTo>
                    <a:pt x="46" y="280"/>
                  </a:lnTo>
                  <a:lnTo>
                    <a:pt x="42" y="278"/>
                  </a:lnTo>
                  <a:lnTo>
                    <a:pt x="38" y="274"/>
                  </a:lnTo>
                  <a:lnTo>
                    <a:pt x="36" y="268"/>
                  </a:lnTo>
                  <a:lnTo>
                    <a:pt x="36" y="262"/>
                  </a:lnTo>
                  <a:lnTo>
                    <a:pt x="36" y="166"/>
                  </a:lnTo>
                  <a:lnTo>
                    <a:pt x="16" y="166"/>
                  </a:lnTo>
                  <a:lnTo>
                    <a:pt x="16" y="166"/>
                  </a:lnTo>
                  <a:lnTo>
                    <a:pt x="8" y="166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6"/>
                  </a:lnTo>
                  <a:lnTo>
                    <a:pt x="4" y="142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46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4" y="8"/>
                  </a:lnTo>
                  <a:lnTo>
                    <a:pt x="306" y="142"/>
                  </a:lnTo>
                  <a:lnTo>
                    <a:pt x="306" y="142"/>
                  </a:lnTo>
                  <a:lnTo>
                    <a:pt x="310" y="146"/>
                  </a:lnTo>
                  <a:lnTo>
                    <a:pt x="312" y="152"/>
                  </a:lnTo>
                  <a:lnTo>
                    <a:pt x="312" y="156"/>
                  </a:lnTo>
                  <a:lnTo>
                    <a:pt x="312" y="158"/>
                  </a:lnTo>
                  <a:lnTo>
                    <a:pt x="312" y="158"/>
                  </a:lnTo>
                  <a:lnTo>
                    <a:pt x="310" y="160"/>
                  </a:lnTo>
                  <a:lnTo>
                    <a:pt x="308" y="164"/>
                  </a:lnTo>
                  <a:lnTo>
                    <a:pt x="302" y="166"/>
                  </a:lnTo>
                  <a:lnTo>
                    <a:pt x="296" y="166"/>
                  </a:lnTo>
                  <a:lnTo>
                    <a:pt x="276" y="166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8"/>
                  </a:lnTo>
                  <a:lnTo>
                    <a:pt x="274" y="274"/>
                  </a:lnTo>
                  <a:lnTo>
                    <a:pt x="272" y="278"/>
                  </a:lnTo>
                  <a:lnTo>
                    <a:pt x="268" y="280"/>
                  </a:lnTo>
                  <a:lnTo>
                    <a:pt x="264" y="282"/>
                  </a:lnTo>
                  <a:lnTo>
                    <a:pt x="258" y="282"/>
                  </a:lnTo>
                  <a:lnTo>
                    <a:pt x="258" y="282"/>
                  </a:lnTo>
                  <a:close/>
                  <a:moveTo>
                    <a:pt x="196" y="268"/>
                  </a:moveTo>
                  <a:lnTo>
                    <a:pt x="258" y="268"/>
                  </a:lnTo>
                  <a:lnTo>
                    <a:pt x="258" y="268"/>
                  </a:lnTo>
                  <a:lnTo>
                    <a:pt x="260" y="268"/>
                  </a:lnTo>
                  <a:lnTo>
                    <a:pt x="260" y="268"/>
                  </a:lnTo>
                  <a:lnTo>
                    <a:pt x="260" y="262"/>
                  </a:lnTo>
                  <a:lnTo>
                    <a:pt x="260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164" y="18"/>
                  </a:lnTo>
                  <a:lnTo>
                    <a:pt x="164" y="18"/>
                  </a:lnTo>
                  <a:lnTo>
                    <a:pt x="160" y="16"/>
                  </a:lnTo>
                  <a:lnTo>
                    <a:pt x="156" y="14"/>
                  </a:lnTo>
                  <a:lnTo>
                    <a:pt x="152" y="16"/>
                  </a:lnTo>
                  <a:lnTo>
                    <a:pt x="148" y="18"/>
                  </a:lnTo>
                  <a:lnTo>
                    <a:pt x="16" y="152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14" y="152"/>
                  </a:lnTo>
                  <a:lnTo>
                    <a:pt x="16" y="152"/>
                  </a:lnTo>
                  <a:lnTo>
                    <a:pt x="50" y="152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8" y="268"/>
                  </a:lnTo>
                  <a:lnTo>
                    <a:pt x="114" y="268"/>
                  </a:lnTo>
                  <a:lnTo>
                    <a:pt x="114" y="164"/>
                  </a:lnTo>
                  <a:lnTo>
                    <a:pt x="196" y="164"/>
                  </a:lnTo>
                  <a:lnTo>
                    <a:pt x="196" y="2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8" name="组合 76"/>
          <p:cNvGrpSpPr/>
          <p:nvPr/>
        </p:nvGrpSpPr>
        <p:grpSpPr>
          <a:xfrm>
            <a:off x="5761103" y="2621530"/>
            <a:ext cx="404832" cy="404832"/>
            <a:chOff x="7681471" y="3372467"/>
            <a:chExt cx="539776" cy="539776"/>
          </a:xfrm>
          <a:solidFill>
            <a:schemeClr val="accent2"/>
          </a:solidFill>
        </p:grpSpPr>
        <p:sp>
          <p:nvSpPr>
            <p:cNvPr id="78" name="椭圆 77"/>
            <p:cNvSpPr/>
            <p:nvPr/>
          </p:nvSpPr>
          <p:spPr>
            <a:xfrm>
              <a:off x="7681471" y="3372467"/>
              <a:ext cx="539776" cy="5397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9" name="Freeform 11"/>
            <p:cNvSpPr>
              <a:spLocks noEditPoints="1"/>
            </p:cNvSpPr>
            <p:nvPr/>
          </p:nvSpPr>
          <p:spPr bwMode="auto">
            <a:xfrm>
              <a:off x="7758930" y="3484474"/>
              <a:ext cx="384857" cy="325122"/>
            </a:xfrm>
            <a:custGeom>
              <a:avLst/>
              <a:gdLst>
                <a:gd name="T0" fmla="*/ 2147483647 w 1031"/>
                <a:gd name="T1" fmla="*/ 2147483647 h 1107"/>
                <a:gd name="T2" fmla="*/ 2147483647 w 1031"/>
                <a:gd name="T3" fmla="*/ 2147483647 h 1107"/>
                <a:gd name="T4" fmla="*/ 2147483647 w 1031"/>
                <a:gd name="T5" fmla="*/ 2147483647 h 1107"/>
                <a:gd name="T6" fmla="*/ 2147483647 w 1031"/>
                <a:gd name="T7" fmla="*/ 2147483647 h 1107"/>
                <a:gd name="T8" fmla="*/ 2147483647 w 1031"/>
                <a:gd name="T9" fmla="*/ 2147483647 h 1107"/>
                <a:gd name="T10" fmla="*/ 2147483647 w 1031"/>
                <a:gd name="T11" fmla="*/ 2147483647 h 1107"/>
                <a:gd name="T12" fmla="*/ 2147483647 w 1031"/>
                <a:gd name="T13" fmla="*/ 2147483647 h 1107"/>
                <a:gd name="T14" fmla="*/ 2147483647 w 1031"/>
                <a:gd name="T15" fmla="*/ 2147483647 h 1107"/>
                <a:gd name="T16" fmla="*/ 2147483647 w 1031"/>
                <a:gd name="T17" fmla="*/ 2147483647 h 1107"/>
                <a:gd name="T18" fmla="*/ 2147483647 w 1031"/>
                <a:gd name="T19" fmla="*/ 2147483647 h 1107"/>
                <a:gd name="T20" fmla="*/ 2147483647 w 1031"/>
                <a:gd name="T21" fmla="*/ 2147483647 h 1107"/>
                <a:gd name="T22" fmla="*/ 2147483647 w 1031"/>
                <a:gd name="T23" fmla="*/ 2147483647 h 1107"/>
                <a:gd name="T24" fmla="*/ 2147483647 w 1031"/>
                <a:gd name="T25" fmla="*/ 2147483647 h 1107"/>
                <a:gd name="T26" fmla="*/ 2147483647 w 1031"/>
                <a:gd name="T27" fmla="*/ 2147483647 h 1107"/>
                <a:gd name="T28" fmla="*/ 2147483647 w 1031"/>
                <a:gd name="T29" fmla="*/ 2147483647 h 1107"/>
                <a:gd name="T30" fmla="*/ 2147483647 w 1031"/>
                <a:gd name="T31" fmla="*/ 2147483647 h 1107"/>
                <a:gd name="T32" fmla="*/ 2147483647 w 1031"/>
                <a:gd name="T33" fmla="*/ 2147483647 h 1107"/>
                <a:gd name="T34" fmla="*/ 2147483647 w 1031"/>
                <a:gd name="T35" fmla="*/ 2147483647 h 1107"/>
                <a:gd name="T36" fmla="*/ 2147483647 w 1031"/>
                <a:gd name="T37" fmla="*/ 2147483647 h 1107"/>
                <a:gd name="T38" fmla="*/ 2147483647 w 1031"/>
                <a:gd name="T39" fmla="*/ 2147483647 h 1107"/>
                <a:gd name="T40" fmla="*/ 2147483647 w 1031"/>
                <a:gd name="T41" fmla="*/ 2147483647 h 1107"/>
                <a:gd name="T42" fmla="*/ 2147483647 w 1031"/>
                <a:gd name="T43" fmla="*/ 2147483647 h 1107"/>
                <a:gd name="T44" fmla="*/ 2147483647 w 1031"/>
                <a:gd name="T45" fmla="*/ 2147483647 h 1107"/>
                <a:gd name="T46" fmla="*/ 2147483647 w 1031"/>
                <a:gd name="T47" fmla="*/ 2147483647 h 1107"/>
                <a:gd name="T48" fmla="*/ 2147483647 w 1031"/>
                <a:gd name="T49" fmla="*/ 2147483647 h 1107"/>
                <a:gd name="T50" fmla="*/ 2147483647 w 1031"/>
                <a:gd name="T51" fmla="*/ 2147483647 h 1107"/>
                <a:gd name="T52" fmla="*/ 2147483647 w 1031"/>
                <a:gd name="T53" fmla="*/ 2147483647 h 1107"/>
                <a:gd name="T54" fmla="*/ 2147483647 w 1031"/>
                <a:gd name="T55" fmla="*/ 2147483647 h 1107"/>
                <a:gd name="T56" fmla="*/ 2147483647 w 1031"/>
                <a:gd name="T57" fmla="*/ 2147483647 h 1107"/>
                <a:gd name="T58" fmla="*/ 2147483647 w 1031"/>
                <a:gd name="T59" fmla="*/ 2147483647 h 1107"/>
                <a:gd name="T60" fmla="*/ 2147483647 w 1031"/>
                <a:gd name="T61" fmla="*/ 2147483647 h 1107"/>
                <a:gd name="T62" fmla="*/ 2147483647 w 1031"/>
                <a:gd name="T63" fmla="*/ 2147483647 h 110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31" h="1107">
                  <a:moveTo>
                    <a:pt x="883" y="409"/>
                  </a:moveTo>
                  <a:cubicBezTo>
                    <a:pt x="1027" y="227"/>
                    <a:pt x="1027" y="227"/>
                    <a:pt x="1027" y="227"/>
                  </a:cubicBezTo>
                  <a:cubicBezTo>
                    <a:pt x="1030" y="224"/>
                    <a:pt x="1031" y="219"/>
                    <a:pt x="1030" y="215"/>
                  </a:cubicBezTo>
                  <a:cubicBezTo>
                    <a:pt x="1029" y="211"/>
                    <a:pt x="1026" y="207"/>
                    <a:pt x="1023" y="205"/>
                  </a:cubicBezTo>
                  <a:cubicBezTo>
                    <a:pt x="674" y="4"/>
                    <a:pt x="674" y="4"/>
                    <a:pt x="674" y="4"/>
                  </a:cubicBezTo>
                  <a:cubicBezTo>
                    <a:pt x="667" y="0"/>
                    <a:pt x="659" y="1"/>
                    <a:pt x="655" y="7"/>
                  </a:cubicBezTo>
                  <a:cubicBezTo>
                    <a:pt x="515" y="184"/>
                    <a:pt x="515" y="184"/>
                    <a:pt x="515" y="184"/>
                  </a:cubicBezTo>
                  <a:cubicBezTo>
                    <a:pt x="376" y="7"/>
                    <a:pt x="376" y="7"/>
                    <a:pt x="376" y="7"/>
                  </a:cubicBezTo>
                  <a:cubicBezTo>
                    <a:pt x="371" y="1"/>
                    <a:pt x="363" y="0"/>
                    <a:pt x="357" y="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4" y="207"/>
                    <a:pt x="1" y="211"/>
                    <a:pt x="1" y="215"/>
                  </a:cubicBezTo>
                  <a:cubicBezTo>
                    <a:pt x="0" y="219"/>
                    <a:pt x="1" y="224"/>
                    <a:pt x="3" y="227"/>
                  </a:cubicBezTo>
                  <a:cubicBezTo>
                    <a:pt x="147" y="409"/>
                    <a:pt x="147" y="409"/>
                    <a:pt x="147" y="409"/>
                  </a:cubicBezTo>
                  <a:cubicBezTo>
                    <a:pt x="3" y="592"/>
                    <a:pt x="3" y="592"/>
                    <a:pt x="3" y="592"/>
                  </a:cubicBezTo>
                  <a:cubicBezTo>
                    <a:pt x="1" y="595"/>
                    <a:pt x="0" y="600"/>
                    <a:pt x="1" y="604"/>
                  </a:cubicBezTo>
                  <a:cubicBezTo>
                    <a:pt x="1" y="608"/>
                    <a:pt x="4" y="612"/>
                    <a:pt x="8" y="614"/>
                  </a:cubicBezTo>
                  <a:cubicBezTo>
                    <a:pt x="137" y="688"/>
                    <a:pt x="137" y="688"/>
                    <a:pt x="137" y="688"/>
                  </a:cubicBezTo>
                  <a:cubicBezTo>
                    <a:pt x="137" y="876"/>
                    <a:pt x="137" y="876"/>
                    <a:pt x="137" y="876"/>
                  </a:cubicBezTo>
                  <a:cubicBezTo>
                    <a:pt x="137" y="886"/>
                    <a:pt x="142" y="896"/>
                    <a:pt x="151" y="901"/>
                  </a:cubicBezTo>
                  <a:cubicBezTo>
                    <a:pt x="501" y="1103"/>
                    <a:pt x="501" y="1103"/>
                    <a:pt x="501" y="1103"/>
                  </a:cubicBezTo>
                  <a:cubicBezTo>
                    <a:pt x="505" y="1105"/>
                    <a:pt x="510" y="1107"/>
                    <a:pt x="515" y="1107"/>
                  </a:cubicBezTo>
                  <a:cubicBezTo>
                    <a:pt x="520" y="1107"/>
                    <a:pt x="525" y="1105"/>
                    <a:pt x="530" y="1103"/>
                  </a:cubicBezTo>
                  <a:cubicBezTo>
                    <a:pt x="879" y="901"/>
                    <a:pt x="879" y="901"/>
                    <a:pt x="879" y="901"/>
                  </a:cubicBezTo>
                  <a:cubicBezTo>
                    <a:pt x="888" y="896"/>
                    <a:pt x="894" y="886"/>
                    <a:pt x="894" y="876"/>
                  </a:cubicBezTo>
                  <a:cubicBezTo>
                    <a:pt x="894" y="688"/>
                    <a:pt x="894" y="688"/>
                    <a:pt x="894" y="688"/>
                  </a:cubicBezTo>
                  <a:cubicBezTo>
                    <a:pt x="1023" y="614"/>
                    <a:pt x="1023" y="614"/>
                    <a:pt x="1023" y="614"/>
                  </a:cubicBezTo>
                  <a:cubicBezTo>
                    <a:pt x="1026" y="612"/>
                    <a:pt x="1029" y="608"/>
                    <a:pt x="1030" y="604"/>
                  </a:cubicBezTo>
                  <a:cubicBezTo>
                    <a:pt x="1031" y="600"/>
                    <a:pt x="1030" y="595"/>
                    <a:pt x="1027" y="592"/>
                  </a:cubicBezTo>
                  <a:lnTo>
                    <a:pt x="883" y="409"/>
                  </a:lnTo>
                  <a:close/>
                  <a:moveTo>
                    <a:pt x="515" y="594"/>
                  </a:moveTo>
                  <a:cubicBezTo>
                    <a:pt x="196" y="409"/>
                    <a:pt x="196" y="409"/>
                    <a:pt x="196" y="409"/>
                  </a:cubicBezTo>
                  <a:cubicBezTo>
                    <a:pt x="515" y="225"/>
                    <a:pt x="515" y="225"/>
                    <a:pt x="515" y="225"/>
                  </a:cubicBezTo>
                  <a:cubicBezTo>
                    <a:pt x="835" y="409"/>
                    <a:pt x="835" y="409"/>
                    <a:pt x="835" y="409"/>
                  </a:cubicBezTo>
                  <a:lnTo>
                    <a:pt x="515" y="594"/>
                  </a:lnTo>
                  <a:close/>
                  <a:moveTo>
                    <a:pt x="670" y="35"/>
                  </a:moveTo>
                  <a:cubicBezTo>
                    <a:pt x="993" y="222"/>
                    <a:pt x="993" y="222"/>
                    <a:pt x="993" y="222"/>
                  </a:cubicBezTo>
                  <a:cubicBezTo>
                    <a:pt x="861" y="390"/>
                    <a:pt x="861" y="390"/>
                    <a:pt x="861" y="390"/>
                  </a:cubicBezTo>
                  <a:cubicBezTo>
                    <a:pt x="537" y="204"/>
                    <a:pt x="537" y="204"/>
                    <a:pt x="537" y="204"/>
                  </a:cubicBezTo>
                  <a:lnTo>
                    <a:pt x="670" y="35"/>
                  </a:lnTo>
                  <a:close/>
                  <a:moveTo>
                    <a:pt x="360" y="35"/>
                  </a:moveTo>
                  <a:cubicBezTo>
                    <a:pt x="493" y="204"/>
                    <a:pt x="493" y="204"/>
                    <a:pt x="493" y="204"/>
                  </a:cubicBezTo>
                  <a:cubicBezTo>
                    <a:pt x="170" y="390"/>
                    <a:pt x="170" y="390"/>
                    <a:pt x="170" y="390"/>
                  </a:cubicBezTo>
                  <a:cubicBezTo>
                    <a:pt x="37" y="222"/>
                    <a:pt x="37" y="222"/>
                    <a:pt x="37" y="222"/>
                  </a:cubicBezTo>
                  <a:lnTo>
                    <a:pt x="360" y="35"/>
                  </a:lnTo>
                  <a:close/>
                  <a:moveTo>
                    <a:pt x="170" y="428"/>
                  </a:moveTo>
                  <a:cubicBezTo>
                    <a:pt x="493" y="615"/>
                    <a:pt x="493" y="615"/>
                    <a:pt x="493" y="615"/>
                  </a:cubicBezTo>
                  <a:cubicBezTo>
                    <a:pt x="360" y="783"/>
                    <a:pt x="360" y="783"/>
                    <a:pt x="360" y="783"/>
                  </a:cubicBezTo>
                  <a:cubicBezTo>
                    <a:pt x="37" y="597"/>
                    <a:pt x="37" y="597"/>
                    <a:pt x="37" y="597"/>
                  </a:cubicBezTo>
                  <a:lnTo>
                    <a:pt x="170" y="428"/>
                  </a:lnTo>
                  <a:close/>
                  <a:moveTo>
                    <a:pt x="835" y="859"/>
                  </a:moveTo>
                  <a:cubicBezTo>
                    <a:pt x="515" y="1043"/>
                    <a:pt x="515" y="1043"/>
                    <a:pt x="515" y="1043"/>
                  </a:cubicBezTo>
                  <a:cubicBezTo>
                    <a:pt x="196" y="859"/>
                    <a:pt x="196" y="859"/>
                    <a:pt x="196" y="859"/>
                  </a:cubicBezTo>
                  <a:cubicBezTo>
                    <a:pt x="196" y="739"/>
                    <a:pt x="196" y="739"/>
                    <a:pt x="196" y="739"/>
                  </a:cubicBezTo>
                  <a:cubicBezTo>
                    <a:pt x="349" y="828"/>
                    <a:pt x="349" y="828"/>
                    <a:pt x="349" y="828"/>
                  </a:cubicBezTo>
                  <a:cubicBezTo>
                    <a:pt x="362" y="835"/>
                    <a:pt x="378" y="832"/>
                    <a:pt x="387" y="821"/>
                  </a:cubicBezTo>
                  <a:cubicBezTo>
                    <a:pt x="515" y="658"/>
                    <a:pt x="515" y="658"/>
                    <a:pt x="515" y="658"/>
                  </a:cubicBezTo>
                  <a:cubicBezTo>
                    <a:pt x="643" y="821"/>
                    <a:pt x="643" y="821"/>
                    <a:pt x="643" y="821"/>
                  </a:cubicBezTo>
                  <a:cubicBezTo>
                    <a:pt x="652" y="832"/>
                    <a:pt x="668" y="835"/>
                    <a:pt x="681" y="828"/>
                  </a:cubicBezTo>
                  <a:cubicBezTo>
                    <a:pt x="835" y="739"/>
                    <a:pt x="835" y="739"/>
                    <a:pt x="835" y="739"/>
                  </a:cubicBezTo>
                  <a:lnTo>
                    <a:pt x="835" y="859"/>
                  </a:lnTo>
                  <a:close/>
                  <a:moveTo>
                    <a:pt x="670" y="783"/>
                  </a:moveTo>
                  <a:cubicBezTo>
                    <a:pt x="537" y="615"/>
                    <a:pt x="537" y="615"/>
                    <a:pt x="537" y="615"/>
                  </a:cubicBezTo>
                  <a:cubicBezTo>
                    <a:pt x="861" y="428"/>
                    <a:pt x="861" y="428"/>
                    <a:pt x="861" y="428"/>
                  </a:cubicBezTo>
                  <a:cubicBezTo>
                    <a:pt x="993" y="597"/>
                    <a:pt x="993" y="597"/>
                    <a:pt x="993" y="597"/>
                  </a:cubicBezTo>
                  <a:lnTo>
                    <a:pt x="670" y="7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9" name="组合 1"/>
          <p:cNvGrpSpPr/>
          <p:nvPr/>
        </p:nvGrpSpPr>
        <p:grpSpPr>
          <a:xfrm>
            <a:off x="3868880" y="3558836"/>
            <a:ext cx="1484548" cy="792071"/>
            <a:chOff x="5158507" y="4745113"/>
            <a:chExt cx="1979398" cy="1056096"/>
          </a:xfrm>
        </p:grpSpPr>
        <p:sp>
          <p:nvSpPr>
            <p:cNvPr id="81" name="文本框 80"/>
            <p:cNvSpPr txBox="1"/>
            <p:nvPr/>
          </p:nvSpPr>
          <p:spPr bwMode="auto">
            <a:xfrm>
              <a:off x="5158507" y="5431877"/>
              <a:ext cx="19793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YOUR TITLE</a:t>
              </a:r>
              <a:endParaRPr lang="zh-CN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组合 81"/>
            <p:cNvGrpSpPr/>
            <p:nvPr/>
          </p:nvGrpSpPr>
          <p:grpSpPr bwMode="auto">
            <a:xfrm>
              <a:off x="5789956" y="4745113"/>
              <a:ext cx="627578" cy="595435"/>
              <a:chOff x="1471939" y="3548613"/>
              <a:chExt cx="712786" cy="676277"/>
            </a:xfrm>
            <a:solidFill>
              <a:schemeClr val="bg1">
                <a:lumMod val="50000"/>
              </a:schemeClr>
            </a:solidFill>
          </p:grpSpPr>
          <p:sp>
            <p:nvSpPr>
              <p:cNvPr id="83" name="Freeform 7"/>
              <p:cNvSpPr>
                <a:spLocks noEditPoints="1"/>
              </p:cNvSpPr>
              <p:nvPr/>
            </p:nvSpPr>
            <p:spPr bwMode="auto">
              <a:xfrm>
                <a:off x="1891038" y="3548613"/>
                <a:ext cx="219075" cy="219075"/>
              </a:xfrm>
              <a:custGeom>
                <a:avLst/>
                <a:gdLst>
                  <a:gd name="T0" fmla="*/ 221 w 440"/>
                  <a:gd name="T1" fmla="*/ 439 h 439"/>
                  <a:gd name="T2" fmla="*/ 440 w 440"/>
                  <a:gd name="T3" fmla="*/ 219 h 439"/>
                  <a:gd name="T4" fmla="*/ 221 w 440"/>
                  <a:gd name="T5" fmla="*/ 0 h 439"/>
                  <a:gd name="T6" fmla="*/ 0 w 440"/>
                  <a:gd name="T7" fmla="*/ 219 h 439"/>
                  <a:gd name="T8" fmla="*/ 221 w 440"/>
                  <a:gd name="T9" fmla="*/ 439 h 439"/>
                  <a:gd name="T10" fmla="*/ 221 w 440"/>
                  <a:gd name="T11" fmla="*/ 41 h 439"/>
                  <a:gd name="T12" fmla="*/ 399 w 440"/>
                  <a:gd name="T13" fmla="*/ 219 h 439"/>
                  <a:gd name="T14" fmla="*/ 221 w 440"/>
                  <a:gd name="T15" fmla="*/ 398 h 439"/>
                  <a:gd name="T16" fmla="*/ 41 w 440"/>
                  <a:gd name="T17" fmla="*/ 219 h 439"/>
                  <a:gd name="T18" fmla="*/ 221 w 440"/>
                  <a:gd name="T19" fmla="*/ 41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0" h="439">
                    <a:moveTo>
                      <a:pt x="221" y="439"/>
                    </a:moveTo>
                    <a:cubicBezTo>
                      <a:pt x="342" y="439"/>
                      <a:pt x="440" y="340"/>
                      <a:pt x="440" y="219"/>
                    </a:cubicBezTo>
                    <a:cubicBezTo>
                      <a:pt x="440" y="98"/>
                      <a:pt x="342" y="0"/>
                      <a:pt x="221" y="0"/>
                    </a:cubicBezTo>
                    <a:cubicBezTo>
                      <a:pt x="99" y="0"/>
                      <a:pt x="0" y="98"/>
                      <a:pt x="0" y="219"/>
                    </a:cubicBezTo>
                    <a:cubicBezTo>
                      <a:pt x="0" y="340"/>
                      <a:pt x="99" y="439"/>
                      <a:pt x="221" y="439"/>
                    </a:cubicBezTo>
                    <a:close/>
                    <a:moveTo>
                      <a:pt x="221" y="41"/>
                    </a:moveTo>
                    <a:cubicBezTo>
                      <a:pt x="319" y="41"/>
                      <a:pt x="399" y="121"/>
                      <a:pt x="399" y="219"/>
                    </a:cubicBezTo>
                    <a:cubicBezTo>
                      <a:pt x="399" y="318"/>
                      <a:pt x="319" y="398"/>
                      <a:pt x="221" y="398"/>
                    </a:cubicBezTo>
                    <a:cubicBezTo>
                      <a:pt x="122" y="398"/>
                      <a:pt x="41" y="318"/>
                      <a:pt x="41" y="219"/>
                    </a:cubicBezTo>
                    <a:cubicBezTo>
                      <a:pt x="41" y="121"/>
                      <a:pt x="122" y="41"/>
                      <a:pt x="221" y="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4" name="Freeform 8"/>
              <p:cNvSpPr>
                <a:spLocks noEditPoints="1"/>
              </p:cNvSpPr>
              <p:nvPr/>
            </p:nvSpPr>
            <p:spPr bwMode="auto">
              <a:xfrm>
                <a:off x="1544963" y="3548613"/>
                <a:ext cx="219075" cy="219075"/>
              </a:xfrm>
              <a:custGeom>
                <a:avLst/>
                <a:gdLst>
                  <a:gd name="T0" fmla="*/ 220 w 440"/>
                  <a:gd name="T1" fmla="*/ 439 h 439"/>
                  <a:gd name="T2" fmla="*/ 440 w 440"/>
                  <a:gd name="T3" fmla="*/ 219 h 439"/>
                  <a:gd name="T4" fmla="*/ 220 w 440"/>
                  <a:gd name="T5" fmla="*/ 0 h 439"/>
                  <a:gd name="T6" fmla="*/ 0 w 440"/>
                  <a:gd name="T7" fmla="*/ 219 h 439"/>
                  <a:gd name="T8" fmla="*/ 220 w 440"/>
                  <a:gd name="T9" fmla="*/ 439 h 439"/>
                  <a:gd name="T10" fmla="*/ 220 w 440"/>
                  <a:gd name="T11" fmla="*/ 41 h 439"/>
                  <a:gd name="T12" fmla="*/ 399 w 440"/>
                  <a:gd name="T13" fmla="*/ 219 h 439"/>
                  <a:gd name="T14" fmla="*/ 220 w 440"/>
                  <a:gd name="T15" fmla="*/ 398 h 439"/>
                  <a:gd name="T16" fmla="*/ 41 w 440"/>
                  <a:gd name="T17" fmla="*/ 219 h 439"/>
                  <a:gd name="T18" fmla="*/ 220 w 440"/>
                  <a:gd name="T19" fmla="*/ 41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0" h="439">
                    <a:moveTo>
                      <a:pt x="220" y="439"/>
                    </a:moveTo>
                    <a:cubicBezTo>
                      <a:pt x="341" y="439"/>
                      <a:pt x="440" y="340"/>
                      <a:pt x="440" y="219"/>
                    </a:cubicBezTo>
                    <a:cubicBezTo>
                      <a:pt x="440" y="98"/>
                      <a:pt x="341" y="0"/>
                      <a:pt x="220" y="0"/>
                    </a:cubicBezTo>
                    <a:cubicBezTo>
                      <a:pt x="99" y="0"/>
                      <a:pt x="0" y="98"/>
                      <a:pt x="0" y="219"/>
                    </a:cubicBezTo>
                    <a:cubicBezTo>
                      <a:pt x="0" y="340"/>
                      <a:pt x="99" y="439"/>
                      <a:pt x="220" y="439"/>
                    </a:cubicBezTo>
                    <a:close/>
                    <a:moveTo>
                      <a:pt x="220" y="41"/>
                    </a:moveTo>
                    <a:cubicBezTo>
                      <a:pt x="319" y="41"/>
                      <a:pt x="399" y="121"/>
                      <a:pt x="399" y="219"/>
                    </a:cubicBezTo>
                    <a:cubicBezTo>
                      <a:pt x="399" y="318"/>
                      <a:pt x="319" y="398"/>
                      <a:pt x="220" y="398"/>
                    </a:cubicBezTo>
                    <a:cubicBezTo>
                      <a:pt x="121" y="398"/>
                      <a:pt x="41" y="318"/>
                      <a:pt x="41" y="219"/>
                    </a:cubicBezTo>
                    <a:cubicBezTo>
                      <a:pt x="41" y="121"/>
                      <a:pt x="121" y="41"/>
                      <a:pt x="220" y="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5" name="Freeform 9"/>
              <p:cNvSpPr>
                <a:spLocks noEditPoints="1"/>
              </p:cNvSpPr>
              <p:nvPr/>
            </p:nvSpPr>
            <p:spPr bwMode="auto">
              <a:xfrm>
                <a:off x="1471939" y="3718477"/>
                <a:ext cx="712786" cy="506413"/>
              </a:xfrm>
              <a:custGeom>
                <a:avLst/>
                <a:gdLst>
                  <a:gd name="T0" fmla="*/ 1427 w 1428"/>
                  <a:gd name="T1" fmla="*/ 346 h 1012"/>
                  <a:gd name="T2" fmla="*/ 1198 w 1428"/>
                  <a:gd name="T3" fmla="*/ 127 h 1012"/>
                  <a:gd name="T4" fmla="*/ 926 w 1428"/>
                  <a:gd name="T5" fmla="*/ 127 h 1012"/>
                  <a:gd name="T6" fmla="*/ 714 w 1428"/>
                  <a:gd name="T7" fmla="*/ 0 h 1012"/>
                  <a:gd name="T8" fmla="*/ 502 w 1428"/>
                  <a:gd name="T9" fmla="*/ 127 h 1012"/>
                  <a:gd name="T10" fmla="*/ 229 w 1428"/>
                  <a:gd name="T11" fmla="*/ 127 h 1012"/>
                  <a:gd name="T12" fmla="*/ 0 w 1428"/>
                  <a:gd name="T13" fmla="*/ 346 h 1012"/>
                  <a:gd name="T14" fmla="*/ 0 w 1428"/>
                  <a:gd name="T15" fmla="*/ 350 h 1012"/>
                  <a:gd name="T16" fmla="*/ 0 w 1428"/>
                  <a:gd name="T17" fmla="*/ 570 h 1012"/>
                  <a:gd name="T18" fmla="*/ 20 w 1428"/>
                  <a:gd name="T19" fmla="*/ 590 h 1012"/>
                  <a:gd name="T20" fmla="*/ 392 w 1428"/>
                  <a:gd name="T21" fmla="*/ 590 h 1012"/>
                  <a:gd name="T22" fmla="*/ 326 w 1428"/>
                  <a:gd name="T23" fmla="*/ 746 h 1012"/>
                  <a:gd name="T24" fmla="*/ 326 w 1428"/>
                  <a:gd name="T25" fmla="*/ 752 h 1012"/>
                  <a:gd name="T26" fmla="*/ 326 w 1428"/>
                  <a:gd name="T27" fmla="*/ 971 h 1012"/>
                  <a:gd name="T28" fmla="*/ 367 w 1428"/>
                  <a:gd name="T29" fmla="*/ 1012 h 1012"/>
                  <a:gd name="T30" fmla="*/ 1061 w 1428"/>
                  <a:gd name="T31" fmla="*/ 1012 h 1012"/>
                  <a:gd name="T32" fmla="*/ 1101 w 1428"/>
                  <a:gd name="T33" fmla="*/ 971 h 1012"/>
                  <a:gd name="T34" fmla="*/ 1101 w 1428"/>
                  <a:gd name="T35" fmla="*/ 752 h 1012"/>
                  <a:gd name="T36" fmla="*/ 1101 w 1428"/>
                  <a:gd name="T37" fmla="*/ 746 h 1012"/>
                  <a:gd name="T38" fmla="*/ 1036 w 1428"/>
                  <a:gd name="T39" fmla="*/ 590 h 1012"/>
                  <a:gd name="T40" fmla="*/ 1407 w 1428"/>
                  <a:gd name="T41" fmla="*/ 590 h 1012"/>
                  <a:gd name="T42" fmla="*/ 1428 w 1428"/>
                  <a:gd name="T43" fmla="*/ 570 h 1012"/>
                  <a:gd name="T44" fmla="*/ 1428 w 1428"/>
                  <a:gd name="T45" fmla="*/ 350 h 1012"/>
                  <a:gd name="T46" fmla="*/ 1427 w 1428"/>
                  <a:gd name="T47" fmla="*/ 346 h 1012"/>
                  <a:gd name="T48" fmla="*/ 714 w 1428"/>
                  <a:gd name="T49" fmla="*/ 82 h 1012"/>
                  <a:gd name="T50" fmla="*/ 872 w 1428"/>
                  <a:gd name="T51" fmla="*/ 240 h 1012"/>
                  <a:gd name="T52" fmla="*/ 714 w 1428"/>
                  <a:gd name="T53" fmla="*/ 398 h 1012"/>
                  <a:gd name="T54" fmla="*/ 555 w 1428"/>
                  <a:gd name="T55" fmla="*/ 240 h 1012"/>
                  <a:gd name="T56" fmla="*/ 714 w 1428"/>
                  <a:gd name="T57" fmla="*/ 82 h 1012"/>
                  <a:gd name="T58" fmla="*/ 41 w 1428"/>
                  <a:gd name="T59" fmla="*/ 354 h 1012"/>
                  <a:gd name="T60" fmla="*/ 41 w 1428"/>
                  <a:gd name="T61" fmla="*/ 351 h 1012"/>
                  <a:gd name="T62" fmla="*/ 229 w 1428"/>
                  <a:gd name="T63" fmla="*/ 168 h 1012"/>
                  <a:gd name="T64" fmla="*/ 484 w 1428"/>
                  <a:gd name="T65" fmla="*/ 168 h 1012"/>
                  <a:gd name="T66" fmla="*/ 473 w 1428"/>
                  <a:gd name="T67" fmla="*/ 240 h 1012"/>
                  <a:gd name="T68" fmla="*/ 693 w 1428"/>
                  <a:gd name="T69" fmla="*/ 479 h 1012"/>
                  <a:gd name="T70" fmla="*/ 693 w 1428"/>
                  <a:gd name="T71" fmla="*/ 508 h 1012"/>
                  <a:gd name="T72" fmla="*/ 576 w 1428"/>
                  <a:gd name="T73" fmla="*/ 508 h 1012"/>
                  <a:gd name="T74" fmla="*/ 440 w 1428"/>
                  <a:gd name="T75" fmla="*/ 549 h 1012"/>
                  <a:gd name="T76" fmla="*/ 41 w 1428"/>
                  <a:gd name="T77" fmla="*/ 549 h 1012"/>
                  <a:gd name="T78" fmla="*/ 41 w 1428"/>
                  <a:gd name="T79" fmla="*/ 354 h 1012"/>
                  <a:gd name="T80" fmla="*/ 1019 w 1428"/>
                  <a:gd name="T81" fmla="*/ 753 h 1012"/>
                  <a:gd name="T82" fmla="*/ 1019 w 1428"/>
                  <a:gd name="T83" fmla="*/ 757 h 1012"/>
                  <a:gd name="T84" fmla="*/ 1019 w 1428"/>
                  <a:gd name="T85" fmla="*/ 930 h 1012"/>
                  <a:gd name="T86" fmla="*/ 408 w 1428"/>
                  <a:gd name="T87" fmla="*/ 930 h 1012"/>
                  <a:gd name="T88" fmla="*/ 408 w 1428"/>
                  <a:gd name="T89" fmla="*/ 756 h 1012"/>
                  <a:gd name="T90" fmla="*/ 408 w 1428"/>
                  <a:gd name="T91" fmla="*/ 753 h 1012"/>
                  <a:gd name="T92" fmla="*/ 573 w 1428"/>
                  <a:gd name="T93" fmla="*/ 590 h 1012"/>
                  <a:gd name="T94" fmla="*/ 714 w 1428"/>
                  <a:gd name="T95" fmla="*/ 590 h 1012"/>
                  <a:gd name="T96" fmla="*/ 714 w 1428"/>
                  <a:gd name="T97" fmla="*/ 590 h 1012"/>
                  <a:gd name="T98" fmla="*/ 854 w 1428"/>
                  <a:gd name="T99" fmla="*/ 590 h 1012"/>
                  <a:gd name="T100" fmla="*/ 1019 w 1428"/>
                  <a:gd name="T101" fmla="*/ 753 h 1012"/>
                  <a:gd name="T102" fmla="*/ 1387 w 1428"/>
                  <a:gd name="T103" fmla="*/ 549 h 1012"/>
                  <a:gd name="T104" fmla="*/ 988 w 1428"/>
                  <a:gd name="T105" fmla="*/ 549 h 1012"/>
                  <a:gd name="T106" fmla="*/ 851 w 1428"/>
                  <a:gd name="T107" fmla="*/ 508 h 1012"/>
                  <a:gd name="T108" fmla="*/ 734 w 1428"/>
                  <a:gd name="T109" fmla="*/ 508 h 1012"/>
                  <a:gd name="T110" fmla="*/ 734 w 1428"/>
                  <a:gd name="T111" fmla="*/ 479 h 1012"/>
                  <a:gd name="T112" fmla="*/ 954 w 1428"/>
                  <a:gd name="T113" fmla="*/ 240 h 1012"/>
                  <a:gd name="T114" fmla="*/ 943 w 1428"/>
                  <a:gd name="T115" fmla="*/ 168 h 1012"/>
                  <a:gd name="T116" fmla="*/ 1198 w 1428"/>
                  <a:gd name="T117" fmla="*/ 168 h 1012"/>
                  <a:gd name="T118" fmla="*/ 1386 w 1428"/>
                  <a:gd name="T119" fmla="*/ 351 h 1012"/>
                  <a:gd name="T120" fmla="*/ 1387 w 1428"/>
                  <a:gd name="T121" fmla="*/ 354 h 1012"/>
                  <a:gd name="T122" fmla="*/ 1387 w 1428"/>
                  <a:gd name="T123" fmla="*/ 549 h 1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28" h="1012">
                    <a:moveTo>
                      <a:pt x="1427" y="346"/>
                    </a:moveTo>
                    <a:cubicBezTo>
                      <a:pt x="1422" y="225"/>
                      <a:pt x="1320" y="127"/>
                      <a:pt x="1198" y="127"/>
                    </a:cubicBezTo>
                    <a:cubicBezTo>
                      <a:pt x="926" y="127"/>
                      <a:pt x="926" y="127"/>
                      <a:pt x="926" y="127"/>
                    </a:cubicBezTo>
                    <a:cubicBezTo>
                      <a:pt x="885" y="51"/>
                      <a:pt x="805" y="0"/>
                      <a:pt x="714" y="0"/>
                    </a:cubicBezTo>
                    <a:cubicBezTo>
                      <a:pt x="622" y="0"/>
                      <a:pt x="542" y="51"/>
                      <a:pt x="502" y="127"/>
                    </a:cubicBezTo>
                    <a:cubicBezTo>
                      <a:pt x="229" y="127"/>
                      <a:pt x="229" y="127"/>
                      <a:pt x="229" y="127"/>
                    </a:cubicBezTo>
                    <a:cubicBezTo>
                      <a:pt x="108" y="127"/>
                      <a:pt x="5" y="225"/>
                      <a:pt x="0" y="346"/>
                    </a:cubicBezTo>
                    <a:cubicBezTo>
                      <a:pt x="0" y="348"/>
                      <a:pt x="0" y="349"/>
                      <a:pt x="0" y="350"/>
                    </a:cubicBezTo>
                    <a:cubicBezTo>
                      <a:pt x="0" y="570"/>
                      <a:pt x="0" y="570"/>
                      <a:pt x="0" y="570"/>
                    </a:cubicBezTo>
                    <a:cubicBezTo>
                      <a:pt x="0" y="581"/>
                      <a:pt x="9" y="590"/>
                      <a:pt x="20" y="590"/>
                    </a:cubicBezTo>
                    <a:cubicBezTo>
                      <a:pt x="392" y="590"/>
                      <a:pt x="392" y="590"/>
                      <a:pt x="392" y="590"/>
                    </a:cubicBezTo>
                    <a:cubicBezTo>
                      <a:pt x="354" y="632"/>
                      <a:pt x="329" y="687"/>
                      <a:pt x="326" y="746"/>
                    </a:cubicBezTo>
                    <a:cubicBezTo>
                      <a:pt x="326" y="748"/>
                      <a:pt x="326" y="750"/>
                      <a:pt x="326" y="752"/>
                    </a:cubicBezTo>
                    <a:cubicBezTo>
                      <a:pt x="326" y="971"/>
                      <a:pt x="326" y="971"/>
                      <a:pt x="326" y="971"/>
                    </a:cubicBezTo>
                    <a:cubicBezTo>
                      <a:pt x="326" y="994"/>
                      <a:pt x="344" y="1012"/>
                      <a:pt x="367" y="1012"/>
                    </a:cubicBezTo>
                    <a:cubicBezTo>
                      <a:pt x="1061" y="1012"/>
                      <a:pt x="1061" y="1012"/>
                      <a:pt x="1061" y="1012"/>
                    </a:cubicBezTo>
                    <a:cubicBezTo>
                      <a:pt x="1083" y="1012"/>
                      <a:pt x="1101" y="994"/>
                      <a:pt x="1101" y="971"/>
                    </a:cubicBezTo>
                    <a:cubicBezTo>
                      <a:pt x="1101" y="752"/>
                      <a:pt x="1101" y="752"/>
                      <a:pt x="1101" y="752"/>
                    </a:cubicBezTo>
                    <a:cubicBezTo>
                      <a:pt x="1101" y="750"/>
                      <a:pt x="1101" y="748"/>
                      <a:pt x="1101" y="746"/>
                    </a:cubicBezTo>
                    <a:cubicBezTo>
                      <a:pt x="1098" y="686"/>
                      <a:pt x="1074" y="632"/>
                      <a:pt x="1036" y="590"/>
                    </a:cubicBezTo>
                    <a:cubicBezTo>
                      <a:pt x="1407" y="590"/>
                      <a:pt x="1407" y="590"/>
                      <a:pt x="1407" y="590"/>
                    </a:cubicBezTo>
                    <a:cubicBezTo>
                      <a:pt x="1418" y="590"/>
                      <a:pt x="1428" y="581"/>
                      <a:pt x="1428" y="570"/>
                    </a:cubicBezTo>
                    <a:cubicBezTo>
                      <a:pt x="1428" y="350"/>
                      <a:pt x="1428" y="350"/>
                      <a:pt x="1428" y="350"/>
                    </a:cubicBezTo>
                    <a:cubicBezTo>
                      <a:pt x="1428" y="349"/>
                      <a:pt x="1428" y="348"/>
                      <a:pt x="1427" y="346"/>
                    </a:cubicBezTo>
                    <a:close/>
                    <a:moveTo>
                      <a:pt x="714" y="82"/>
                    </a:moveTo>
                    <a:cubicBezTo>
                      <a:pt x="801" y="82"/>
                      <a:pt x="872" y="153"/>
                      <a:pt x="872" y="240"/>
                    </a:cubicBezTo>
                    <a:cubicBezTo>
                      <a:pt x="872" y="327"/>
                      <a:pt x="801" y="398"/>
                      <a:pt x="714" y="398"/>
                    </a:cubicBezTo>
                    <a:cubicBezTo>
                      <a:pt x="627" y="398"/>
                      <a:pt x="555" y="327"/>
                      <a:pt x="555" y="240"/>
                    </a:cubicBezTo>
                    <a:cubicBezTo>
                      <a:pt x="555" y="153"/>
                      <a:pt x="627" y="82"/>
                      <a:pt x="714" y="82"/>
                    </a:cubicBezTo>
                    <a:close/>
                    <a:moveTo>
                      <a:pt x="41" y="354"/>
                    </a:moveTo>
                    <a:cubicBezTo>
                      <a:pt x="41" y="353"/>
                      <a:pt x="41" y="352"/>
                      <a:pt x="41" y="351"/>
                    </a:cubicBezTo>
                    <a:cubicBezTo>
                      <a:pt x="44" y="250"/>
                      <a:pt x="128" y="168"/>
                      <a:pt x="229" y="168"/>
                    </a:cubicBezTo>
                    <a:cubicBezTo>
                      <a:pt x="484" y="168"/>
                      <a:pt x="484" y="168"/>
                      <a:pt x="484" y="168"/>
                    </a:cubicBezTo>
                    <a:cubicBezTo>
                      <a:pt x="477" y="190"/>
                      <a:pt x="473" y="215"/>
                      <a:pt x="473" y="240"/>
                    </a:cubicBezTo>
                    <a:cubicBezTo>
                      <a:pt x="473" y="365"/>
                      <a:pt x="570" y="469"/>
                      <a:pt x="693" y="479"/>
                    </a:cubicBezTo>
                    <a:cubicBezTo>
                      <a:pt x="693" y="508"/>
                      <a:pt x="693" y="508"/>
                      <a:pt x="693" y="508"/>
                    </a:cubicBezTo>
                    <a:cubicBezTo>
                      <a:pt x="576" y="508"/>
                      <a:pt x="576" y="508"/>
                      <a:pt x="576" y="508"/>
                    </a:cubicBezTo>
                    <a:cubicBezTo>
                      <a:pt x="526" y="508"/>
                      <a:pt x="479" y="523"/>
                      <a:pt x="440" y="549"/>
                    </a:cubicBezTo>
                    <a:cubicBezTo>
                      <a:pt x="41" y="549"/>
                      <a:pt x="41" y="549"/>
                      <a:pt x="41" y="549"/>
                    </a:cubicBezTo>
                    <a:lnTo>
                      <a:pt x="41" y="354"/>
                    </a:lnTo>
                    <a:close/>
                    <a:moveTo>
                      <a:pt x="1019" y="753"/>
                    </a:moveTo>
                    <a:cubicBezTo>
                      <a:pt x="1019" y="754"/>
                      <a:pt x="1019" y="756"/>
                      <a:pt x="1019" y="757"/>
                    </a:cubicBezTo>
                    <a:cubicBezTo>
                      <a:pt x="1019" y="930"/>
                      <a:pt x="1019" y="930"/>
                      <a:pt x="1019" y="930"/>
                    </a:cubicBezTo>
                    <a:cubicBezTo>
                      <a:pt x="408" y="930"/>
                      <a:pt x="408" y="930"/>
                      <a:pt x="408" y="930"/>
                    </a:cubicBezTo>
                    <a:cubicBezTo>
                      <a:pt x="408" y="756"/>
                      <a:pt x="408" y="756"/>
                      <a:pt x="408" y="756"/>
                    </a:cubicBezTo>
                    <a:cubicBezTo>
                      <a:pt x="408" y="755"/>
                      <a:pt x="408" y="754"/>
                      <a:pt x="408" y="753"/>
                    </a:cubicBezTo>
                    <a:cubicBezTo>
                      <a:pt x="411" y="664"/>
                      <a:pt x="484" y="592"/>
                      <a:pt x="573" y="590"/>
                    </a:cubicBezTo>
                    <a:cubicBezTo>
                      <a:pt x="714" y="590"/>
                      <a:pt x="714" y="590"/>
                      <a:pt x="714" y="590"/>
                    </a:cubicBezTo>
                    <a:cubicBezTo>
                      <a:pt x="714" y="590"/>
                      <a:pt x="714" y="590"/>
                      <a:pt x="714" y="590"/>
                    </a:cubicBezTo>
                    <a:cubicBezTo>
                      <a:pt x="854" y="590"/>
                      <a:pt x="854" y="590"/>
                      <a:pt x="854" y="590"/>
                    </a:cubicBezTo>
                    <a:cubicBezTo>
                      <a:pt x="943" y="592"/>
                      <a:pt x="1017" y="664"/>
                      <a:pt x="1019" y="753"/>
                    </a:cubicBezTo>
                    <a:close/>
                    <a:moveTo>
                      <a:pt x="1387" y="549"/>
                    </a:moveTo>
                    <a:cubicBezTo>
                      <a:pt x="988" y="549"/>
                      <a:pt x="988" y="549"/>
                      <a:pt x="988" y="549"/>
                    </a:cubicBezTo>
                    <a:cubicBezTo>
                      <a:pt x="948" y="523"/>
                      <a:pt x="901" y="508"/>
                      <a:pt x="851" y="508"/>
                    </a:cubicBezTo>
                    <a:cubicBezTo>
                      <a:pt x="734" y="508"/>
                      <a:pt x="734" y="508"/>
                      <a:pt x="734" y="508"/>
                    </a:cubicBezTo>
                    <a:cubicBezTo>
                      <a:pt x="734" y="479"/>
                      <a:pt x="734" y="479"/>
                      <a:pt x="734" y="479"/>
                    </a:cubicBezTo>
                    <a:cubicBezTo>
                      <a:pt x="857" y="469"/>
                      <a:pt x="954" y="365"/>
                      <a:pt x="954" y="240"/>
                    </a:cubicBezTo>
                    <a:cubicBezTo>
                      <a:pt x="954" y="215"/>
                      <a:pt x="950" y="190"/>
                      <a:pt x="943" y="168"/>
                    </a:cubicBezTo>
                    <a:cubicBezTo>
                      <a:pt x="1198" y="168"/>
                      <a:pt x="1198" y="168"/>
                      <a:pt x="1198" y="168"/>
                    </a:cubicBezTo>
                    <a:cubicBezTo>
                      <a:pt x="1299" y="168"/>
                      <a:pt x="1384" y="250"/>
                      <a:pt x="1386" y="351"/>
                    </a:cubicBezTo>
                    <a:cubicBezTo>
                      <a:pt x="1386" y="352"/>
                      <a:pt x="1386" y="353"/>
                      <a:pt x="1387" y="354"/>
                    </a:cubicBezTo>
                    <a:lnTo>
                      <a:pt x="1387" y="5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1" name="组合 95"/>
          <p:cNvGrpSpPr/>
          <p:nvPr/>
        </p:nvGrpSpPr>
        <p:grpSpPr>
          <a:xfrm>
            <a:off x="3091270" y="1068918"/>
            <a:ext cx="3016570" cy="907943"/>
            <a:chOff x="4121693" y="1521892"/>
            <a:chExt cx="4022093" cy="1210591"/>
          </a:xfrm>
        </p:grpSpPr>
        <p:sp>
          <p:nvSpPr>
            <p:cNvPr id="86" name="矩形 85"/>
            <p:cNvSpPr/>
            <p:nvPr/>
          </p:nvSpPr>
          <p:spPr>
            <a:xfrm>
              <a:off x="5443376" y="1521892"/>
              <a:ext cx="1682512" cy="41037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59" eaLnBrk="0" hangingPunct="0"/>
              <a:r>
                <a:rPr lang="zh-CN" altLang="en-US" sz="1400" b="1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点击添加标题</a:t>
              </a:r>
              <a:endParaRPr lang="zh-CN" altLang="en-US" sz="3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7" name="文本框 66"/>
            <p:cNvSpPr txBox="1">
              <a:spLocks noChangeArrowheads="1"/>
            </p:cNvSpPr>
            <p:nvPr/>
          </p:nvSpPr>
          <p:spPr bwMode="auto">
            <a:xfrm>
              <a:off x="4121693" y="1889175"/>
              <a:ext cx="4022093" cy="843308"/>
            </a:xfrm>
            <a:prstGeom prst="rect">
              <a:avLst/>
            </a:prstGeom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59" eaLnBrk="0" hangingPunct="0">
                <a:lnSpc>
                  <a:spcPct val="130000"/>
                </a:lnSpc>
              </a:pPr>
              <a:r>
                <a:rPr lang="zh-CN" altLang="en-US" sz="900" dirty="0">
                  <a:solidFill>
                    <a:schemeClr val="bg1">
                      <a:lumMod val="85000"/>
                    </a:schemeClr>
                  </a:solidFill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grpSp>
        <p:nvGrpSpPr>
          <p:cNvPr id="12" name="组合 96"/>
          <p:cNvGrpSpPr/>
          <p:nvPr/>
        </p:nvGrpSpPr>
        <p:grpSpPr>
          <a:xfrm>
            <a:off x="6292535" y="2232363"/>
            <a:ext cx="2622247" cy="909481"/>
            <a:chOff x="8390049" y="2976479"/>
            <a:chExt cx="3496330" cy="1212641"/>
          </a:xfrm>
        </p:grpSpPr>
        <p:sp>
          <p:nvSpPr>
            <p:cNvPr id="88" name="矩形 87"/>
            <p:cNvSpPr/>
            <p:nvPr/>
          </p:nvSpPr>
          <p:spPr>
            <a:xfrm>
              <a:off x="8390049" y="2976479"/>
              <a:ext cx="1682512" cy="41036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59" eaLnBrk="0" hangingPunct="0"/>
              <a:r>
                <a:rPr lang="zh-CN" altLang="en-US" sz="1400" b="1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点击添加标题</a:t>
              </a:r>
              <a:endParaRPr lang="zh-CN" altLang="en-US" sz="3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9" name="文本框 66"/>
            <p:cNvSpPr txBox="1">
              <a:spLocks noChangeArrowheads="1"/>
            </p:cNvSpPr>
            <p:nvPr/>
          </p:nvSpPr>
          <p:spPr bwMode="auto">
            <a:xfrm>
              <a:off x="8458361" y="3345812"/>
              <a:ext cx="3428018" cy="843308"/>
            </a:xfrm>
            <a:prstGeom prst="rect">
              <a:avLst/>
            </a:prstGeom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759" eaLnBrk="0" hangingPunct="0">
                <a:lnSpc>
                  <a:spcPct val="130000"/>
                </a:lnSpc>
              </a:pPr>
              <a:r>
                <a:rPr lang="zh-CN" altLang="en-US" sz="900" dirty="0">
                  <a:solidFill>
                    <a:schemeClr val="bg1">
                      <a:lumMod val="85000"/>
                    </a:schemeClr>
                  </a:solidFill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grpSp>
        <p:nvGrpSpPr>
          <p:cNvPr id="13" name="组合 97"/>
          <p:cNvGrpSpPr/>
          <p:nvPr/>
        </p:nvGrpSpPr>
        <p:grpSpPr>
          <a:xfrm>
            <a:off x="6850889" y="3438588"/>
            <a:ext cx="2063898" cy="1082459"/>
            <a:chOff x="9134519" y="4584776"/>
            <a:chExt cx="2751863" cy="1443278"/>
          </a:xfrm>
        </p:grpSpPr>
        <p:sp>
          <p:nvSpPr>
            <p:cNvPr id="90" name="矩形 89"/>
            <p:cNvSpPr/>
            <p:nvPr/>
          </p:nvSpPr>
          <p:spPr>
            <a:xfrm>
              <a:off x="9134519" y="4584776"/>
              <a:ext cx="1682512" cy="41036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59" eaLnBrk="0" hangingPunct="0"/>
              <a:r>
                <a:rPr lang="zh-CN" altLang="en-US" sz="1400" b="1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点击添加标题</a:t>
              </a:r>
              <a:endParaRPr lang="zh-CN" altLang="en-US" sz="3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1" name="文本框 66"/>
            <p:cNvSpPr txBox="1">
              <a:spLocks noChangeArrowheads="1"/>
            </p:cNvSpPr>
            <p:nvPr/>
          </p:nvSpPr>
          <p:spPr bwMode="auto">
            <a:xfrm>
              <a:off x="9202836" y="4954106"/>
              <a:ext cx="2683546" cy="1073948"/>
            </a:xfrm>
            <a:prstGeom prst="rect">
              <a:avLst/>
            </a:prstGeom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759" eaLnBrk="0" hangingPunct="0">
                <a:lnSpc>
                  <a:spcPct val="130000"/>
                </a:lnSpc>
              </a:pPr>
              <a:r>
                <a:rPr lang="zh-CN" altLang="en-US" sz="900" dirty="0">
                  <a:solidFill>
                    <a:schemeClr val="bg1">
                      <a:lumMod val="85000"/>
                    </a:schemeClr>
                  </a:solidFill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grpSp>
        <p:nvGrpSpPr>
          <p:cNvPr id="14" name="组合 98"/>
          <p:cNvGrpSpPr/>
          <p:nvPr/>
        </p:nvGrpSpPr>
        <p:grpSpPr>
          <a:xfrm>
            <a:off x="322559" y="2310608"/>
            <a:ext cx="2464886" cy="909480"/>
            <a:chOff x="430078" y="3080806"/>
            <a:chExt cx="3286515" cy="1212639"/>
          </a:xfrm>
        </p:grpSpPr>
        <p:sp>
          <p:nvSpPr>
            <p:cNvPr id="92" name="矩形 91"/>
            <p:cNvSpPr/>
            <p:nvPr/>
          </p:nvSpPr>
          <p:spPr>
            <a:xfrm>
              <a:off x="2034081" y="3080806"/>
              <a:ext cx="1682512" cy="41036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59" eaLnBrk="0" hangingPunct="0"/>
              <a:r>
                <a:rPr lang="zh-CN" altLang="en-US" sz="1400" b="1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点击添加标题</a:t>
              </a:r>
              <a:endParaRPr lang="zh-CN" altLang="en-US" sz="3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3" name="文本框 66"/>
            <p:cNvSpPr txBox="1">
              <a:spLocks noChangeArrowheads="1"/>
            </p:cNvSpPr>
            <p:nvPr/>
          </p:nvSpPr>
          <p:spPr bwMode="auto">
            <a:xfrm>
              <a:off x="430078" y="3450137"/>
              <a:ext cx="3257019" cy="843308"/>
            </a:xfrm>
            <a:prstGeom prst="rect">
              <a:avLst/>
            </a:prstGeom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685759" eaLnBrk="0" hangingPunct="0">
                <a:lnSpc>
                  <a:spcPct val="130000"/>
                </a:lnSpc>
              </a:pPr>
              <a:r>
                <a:rPr lang="zh-CN" altLang="en-US" sz="900" dirty="0">
                  <a:solidFill>
                    <a:schemeClr val="bg1">
                      <a:lumMod val="85000"/>
                    </a:schemeClr>
                  </a:solidFill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grpSp>
        <p:nvGrpSpPr>
          <p:cNvPr id="15" name="组合 99"/>
          <p:cNvGrpSpPr/>
          <p:nvPr/>
        </p:nvGrpSpPr>
        <p:grpSpPr>
          <a:xfrm>
            <a:off x="216570" y="3483401"/>
            <a:ext cx="2094724" cy="1082462"/>
            <a:chOff x="288758" y="4644532"/>
            <a:chExt cx="2792967" cy="1443282"/>
          </a:xfrm>
        </p:grpSpPr>
        <p:sp>
          <p:nvSpPr>
            <p:cNvPr id="94" name="矩形 93"/>
            <p:cNvSpPr/>
            <p:nvPr/>
          </p:nvSpPr>
          <p:spPr>
            <a:xfrm>
              <a:off x="1399212" y="4644532"/>
              <a:ext cx="1682513" cy="41036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59" eaLnBrk="0" hangingPunct="0"/>
              <a:r>
                <a:rPr lang="zh-CN" altLang="en-US" sz="1400" b="1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点击添加标题</a:t>
              </a:r>
              <a:endParaRPr lang="zh-CN" altLang="en-US" sz="3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5" name="文本框 66"/>
            <p:cNvSpPr txBox="1">
              <a:spLocks noChangeArrowheads="1"/>
            </p:cNvSpPr>
            <p:nvPr/>
          </p:nvSpPr>
          <p:spPr bwMode="auto">
            <a:xfrm>
              <a:off x="288758" y="5013866"/>
              <a:ext cx="2763470" cy="1073948"/>
            </a:xfrm>
            <a:prstGeom prst="rect">
              <a:avLst/>
            </a:prstGeom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685759" eaLnBrk="0" hangingPunct="0">
                <a:lnSpc>
                  <a:spcPct val="130000"/>
                </a:lnSpc>
              </a:pPr>
              <a:r>
                <a:rPr lang="zh-CN" altLang="en-US" sz="900" dirty="0">
                  <a:solidFill>
                    <a:schemeClr val="bg1">
                      <a:lumMod val="85000"/>
                    </a:schemeClr>
                  </a:solidFill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451377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9516" y="1189121"/>
            <a:ext cx="5427803" cy="3143853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35611" y="1386012"/>
            <a:ext cx="3790128" cy="1039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 sz="14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40580" y="3978308"/>
            <a:ext cx="1785159" cy="3546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 sz="14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922549" y="1551150"/>
            <a:ext cx="775977" cy="417773"/>
          </a:xfrm>
          <a:prstGeom prst="rect">
            <a:avLst/>
          </a:prstGeom>
        </p:spPr>
        <p:txBody>
          <a:bodyPr vert="horz" lIns="68575" tIns="34288" rIns="68575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872378" y="2689133"/>
            <a:ext cx="2753361" cy="837354"/>
          </a:xfrm>
          <a:prstGeom prst="rect">
            <a:avLst/>
          </a:prstGeom>
        </p:spPr>
        <p:txBody>
          <a:bodyPr vert="horz" lIns="68575" tIns="34288" rIns="68575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872378" y="1551151"/>
            <a:ext cx="2753361" cy="837354"/>
          </a:xfrm>
          <a:prstGeom prst="rect">
            <a:avLst/>
          </a:prstGeom>
        </p:spPr>
        <p:txBody>
          <a:bodyPr vert="horz" lIns="68575" tIns="34288" rIns="68575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908607" y="4039161"/>
            <a:ext cx="1145380" cy="222470"/>
          </a:xfrm>
          <a:prstGeom prst="rect">
            <a:avLst/>
          </a:prstGeom>
        </p:spPr>
        <p:txBody>
          <a:bodyPr vert="horz" lIns="68575" tIns="34288" rIns="68575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33888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3" grpId="0" animBg="1"/>
      <p:bldP spid="15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未来科技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30" name="矩形 29"/>
          <p:cNvSpPr/>
          <p:nvPr/>
        </p:nvSpPr>
        <p:spPr>
          <a:xfrm>
            <a:off x="4323756" y="2139702"/>
            <a:ext cx="2264468" cy="434989"/>
          </a:xfrm>
          <a:prstGeom prst="rect">
            <a:avLst/>
          </a:prstGeom>
        </p:spPr>
        <p:txBody>
          <a:bodyPr wrap="square" lIns="65023" tIns="32511" rIns="65023" bIns="32511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相关标题文字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26"/>
          <p:cNvSpPr txBox="1"/>
          <p:nvPr/>
        </p:nvSpPr>
        <p:spPr>
          <a:xfrm>
            <a:off x="4323755" y="2601808"/>
            <a:ext cx="2160240" cy="412162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</a:t>
            </a:r>
            <a:endParaRPr lang="zh-CN" altLang="en-US" sz="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10"/>
          <p:cNvSpPr txBox="1"/>
          <p:nvPr/>
        </p:nvSpPr>
        <p:spPr>
          <a:xfrm>
            <a:off x="3245631" y="2149874"/>
            <a:ext cx="1006116" cy="896654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03</a:t>
            </a:r>
            <a:endParaRPr lang="zh-CN" altLang="en-US" sz="5400" dirty="0">
              <a:solidFill>
                <a:schemeClr val="bg1">
                  <a:lumMod val="8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64316"/>
      </p:ext>
    </p:extLst>
  </p:cSld>
  <p:clrMapOvr>
    <a:masterClrMapping/>
  </p:clrMapOvr>
  <p:transition spd="med" advClick="0" advTm="1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2700896" y="1491632"/>
            <a:ext cx="1570378" cy="1239367"/>
            <a:chOff x="4078513" y="2305388"/>
            <a:chExt cx="1683939" cy="1328992"/>
          </a:xfrm>
        </p:grpSpPr>
        <p:sp>
          <p:nvSpPr>
            <p:cNvPr id="41" name="Freeform: Shape 24"/>
            <p:cNvSpPr>
              <a:spLocks/>
            </p:cNvSpPr>
            <p:nvPr/>
          </p:nvSpPr>
          <p:spPr bwMode="auto">
            <a:xfrm>
              <a:off x="4171565" y="2305388"/>
              <a:ext cx="1590887" cy="1196167"/>
            </a:xfrm>
            <a:custGeom>
              <a:avLst/>
              <a:gdLst>
                <a:gd name="T0" fmla="*/ 1375 w 1609"/>
                <a:gd name="T1" fmla="*/ 716 h 1210"/>
                <a:gd name="T2" fmla="*/ 1491 w 1609"/>
                <a:gd name="T3" fmla="*/ 578 h 1210"/>
                <a:gd name="T4" fmla="*/ 1609 w 1609"/>
                <a:gd name="T5" fmla="*/ 1210 h 1210"/>
                <a:gd name="T6" fmla="*/ 957 w 1609"/>
                <a:gd name="T7" fmla="*/ 1210 h 1210"/>
                <a:gd name="T8" fmla="*/ 1069 w 1609"/>
                <a:gd name="T9" fmla="*/ 1080 h 1210"/>
                <a:gd name="T10" fmla="*/ 0 w 1609"/>
                <a:gd name="T11" fmla="*/ 350 h 1210"/>
                <a:gd name="T12" fmla="*/ 235 w 1609"/>
                <a:gd name="T13" fmla="*/ 132 h 1210"/>
                <a:gd name="T14" fmla="*/ 1375 w 1609"/>
                <a:gd name="T15" fmla="*/ 716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9" h="1210">
                  <a:moveTo>
                    <a:pt x="1375" y="716"/>
                  </a:moveTo>
                  <a:cubicBezTo>
                    <a:pt x="1491" y="578"/>
                    <a:pt x="1491" y="578"/>
                    <a:pt x="1491" y="578"/>
                  </a:cubicBezTo>
                  <a:cubicBezTo>
                    <a:pt x="1609" y="1210"/>
                    <a:pt x="1609" y="1210"/>
                    <a:pt x="1609" y="1210"/>
                  </a:cubicBezTo>
                  <a:cubicBezTo>
                    <a:pt x="957" y="1210"/>
                    <a:pt x="957" y="1210"/>
                    <a:pt x="957" y="1210"/>
                  </a:cubicBezTo>
                  <a:cubicBezTo>
                    <a:pt x="1069" y="1080"/>
                    <a:pt x="1069" y="1080"/>
                    <a:pt x="1069" y="1080"/>
                  </a:cubicBezTo>
                  <a:cubicBezTo>
                    <a:pt x="1069" y="1080"/>
                    <a:pt x="149" y="190"/>
                    <a:pt x="0" y="350"/>
                  </a:cubicBezTo>
                  <a:cubicBezTo>
                    <a:pt x="0" y="350"/>
                    <a:pt x="49" y="204"/>
                    <a:pt x="235" y="132"/>
                  </a:cubicBezTo>
                  <a:cubicBezTo>
                    <a:pt x="235" y="132"/>
                    <a:pt x="477" y="0"/>
                    <a:pt x="1375" y="7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sp>
          <p:nvSpPr>
            <p:cNvPr id="42" name="Straight Connector 25"/>
            <p:cNvSpPr>
              <a:spLocks/>
            </p:cNvSpPr>
            <p:nvPr/>
          </p:nvSpPr>
          <p:spPr bwMode="auto">
            <a:xfrm>
              <a:off x="5700918" y="290272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sp>
          <p:nvSpPr>
            <p:cNvPr id="43" name="Straight Connector 26"/>
            <p:cNvSpPr>
              <a:spLocks/>
            </p:cNvSpPr>
            <p:nvPr/>
          </p:nvSpPr>
          <p:spPr bwMode="auto">
            <a:xfrm>
              <a:off x="5700918" y="290272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sp>
          <p:nvSpPr>
            <p:cNvPr id="44" name="Freeform: Shape 27"/>
            <p:cNvSpPr>
              <a:spLocks/>
            </p:cNvSpPr>
            <p:nvPr/>
          </p:nvSpPr>
          <p:spPr bwMode="auto">
            <a:xfrm>
              <a:off x="4078513" y="2498996"/>
              <a:ext cx="1149641" cy="905755"/>
            </a:xfrm>
            <a:custGeom>
              <a:avLst/>
              <a:gdLst>
                <a:gd name="T0" fmla="*/ 155 w 1163"/>
                <a:gd name="T1" fmla="*/ 167 h 916"/>
                <a:gd name="T2" fmla="*/ 155 w 1163"/>
                <a:gd name="T3" fmla="*/ 167 h 916"/>
                <a:gd name="T4" fmla="*/ 1135 w 1163"/>
                <a:gd name="T5" fmla="*/ 916 h 916"/>
                <a:gd name="T6" fmla="*/ 1163 w 1163"/>
                <a:gd name="T7" fmla="*/ 884 h 916"/>
                <a:gd name="T8" fmla="*/ 94 w 1163"/>
                <a:gd name="T9" fmla="*/ 154 h 916"/>
                <a:gd name="T10" fmla="*/ 95 w 1163"/>
                <a:gd name="T11" fmla="*/ 154 h 916"/>
                <a:gd name="T12" fmla="*/ 94 w 1163"/>
                <a:gd name="T13" fmla="*/ 154 h 916"/>
                <a:gd name="T14" fmla="*/ 196 w 1163"/>
                <a:gd name="T15" fmla="*/ 460 h 916"/>
                <a:gd name="T16" fmla="*/ 155 w 1163"/>
                <a:gd name="T17" fmla="*/ 167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3" h="916">
                  <a:moveTo>
                    <a:pt x="155" y="167"/>
                  </a:moveTo>
                  <a:cubicBezTo>
                    <a:pt x="155" y="167"/>
                    <a:pt x="155" y="167"/>
                    <a:pt x="155" y="167"/>
                  </a:cubicBezTo>
                  <a:cubicBezTo>
                    <a:pt x="271" y="204"/>
                    <a:pt x="565" y="350"/>
                    <a:pt x="1135" y="916"/>
                  </a:cubicBezTo>
                  <a:cubicBezTo>
                    <a:pt x="1163" y="884"/>
                    <a:pt x="1163" y="884"/>
                    <a:pt x="1163" y="884"/>
                  </a:cubicBezTo>
                  <a:cubicBezTo>
                    <a:pt x="1163" y="884"/>
                    <a:pt x="251" y="0"/>
                    <a:pt x="94" y="154"/>
                  </a:cubicBezTo>
                  <a:cubicBezTo>
                    <a:pt x="94" y="154"/>
                    <a:pt x="94" y="154"/>
                    <a:pt x="95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25" y="261"/>
                    <a:pt x="196" y="460"/>
                    <a:pt x="196" y="460"/>
                  </a:cubicBezTo>
                  <a:cubicBezTo>
                    <a:pt x="0" y="184"/>
                    <a:pt x="155" y="167"/>
                    <a:pt x="155" y="1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sp>
          <p:nvSpPr>
            <p:cNvPr id="45" name="Freeform: Shape 28"/>
            <p:cNvSpPr>
              <a:spLocks/>
            </p:cNvSpPr>
            <p:nvPr/>
          </p:nvSpPr>
          <p:spPr bwMode="auto">
            <a:xfrm>
              <a:off x="5117842" y="3501555"/>
              <a:ext cx="644610" cy="24013"/>
            </a:xfrm>
            <a:custGeom>
              <a:avLst/>
              <a:gdLst>
                <a:gd name="T0" fmla="*/ 859 w 859"/>
                <a:gd name="T1" fmla="*/ 0 h 32"/>
                <a:gd name="T2" fmla="*/ 832 w 859"/>
                <a:gd name="T3" fmla="*/ 32 h 32"/>
                <a:gd name="T4" fmla="*/ 16 w 859"/>
                <a:gd name="T5" fmla="*/ 32 h 32"/>
                <a:gd name="T6" fmla="*/ 0 w 859"/>
                <a:gd name="T7" fmla="*/ 0 h 32"/>
                <a:gd name="T8" fmla="*/ 859 w 85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2">
                  <a:moveTo>
                    <a:pt x="859" y="0"/>
                  </a:moveTo>
                  <a:lnTo>
                    <a:pt x="832" y="32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sp>
          <p:nvSpPr>
            <p:cNvPr id="46" name="Freeform: Shape 23"/>
            <p:cNvSpPr>
              <a:spLocks/>
            </p:cNvSpPr>
            <p:nvPr/>
          </p:nvSpPr>
          <p:spPr bwMode="auto">
            <a:xfrm>
              <a:off x="4171565" y="2620564"/>
              <a:ext cx="785688" cy="1013816"/>
            </a:xfrm>
            <a:custGeom>
              <a:avLst/>
              <a:gdLst>
                <a:gd name="T0" fmla="*/ 795 w 795"/>
                <a:gd name="T1" fmla="*/ 1025 h 1025"/>
                <a:gd name="T2" fmla="*/ 139 w 795"/>
                <a:gd name="T3" fmla="*/ 73 h 1025"/>
                <a:gd name="T4" fmla="*/ 6 w 795"/>
                <a:gd name="T5" fmla="*/ 85 h 1025"/>
                <a:gd name="T6" fmla="*/ 1 w 795"/>
                <a:gd name="T7" fmla="*/ 114 h 1025"/>
                <a:gd name="T8" fmla="*/ 1 w 795"/>
                <a:gd name="T9" fmla="*/ 139 h 1025"/>
                <a:gd name="T10" fmla="*/ 795 w 795"/>
                <a:gd name="T11" fmla="*/ 1025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1025">
                  <a:moveTo>
                    <a:pt x="795" y="1025"/>
                  </a:moveTo>
                  <a:cubicBezTo>
                    <a:pt x="795" y="1025"/>
                    <a:pt x="142" y="356"/>
                    <a:pt x="139" y="73"/>
                  </a:cubicBezTo>
                  <a:cubicBezTo>
                    <a:pt x="139" y="73"/>
                    <a:pt x="27" y="0"/>
                    <a:pt x="6" y="85"/>
                  </a:cubicBezTo>
                  <a:cubicBezTo>
                    <a:pt x="4" y="93"/>
                    <a:pt x="2" y="103"/>
                    <a:pt x="1" y="114"/>
                  </a:cubicBezTo>
                  <a:cubicBezTo>
                    <a:pt x="0" y="123"/>
                    <a:pt x="0" y="132"/>
                    <a:pt x="1" y="139"/>
                  </a:cubicBezTo>
                  <a:cubicBezTo>
                    <a:pt x="3" y="196"/>
                    <a:pt x="77" y="409"/>
                    <a:pt x="795" y="102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93382" y="1491632"/>
            <a:ext cx="1570378" cy="1239367"/>
            <a:chOff x="6429548" y="2305388"/>
            <a:chExt cx="1683939" cy="1328992"/>
          </a:xfrm>
        </p:grpSpPr>
        <p:sp>
          <p:nvSpPr>
            <p:cNvPr id="35" name="Freeform: Shape 32"/>
            <p:cNvSpPr>
              <a:spLocks/>
            </p:cNvSpPr>
            <p:nvPr/>
          </p:nvSpPr>
          <p:spPr bwMode="auto">
            <a:xfrm flipH="1">
              <a:off x="6429548" y="2305388"/>
              <a:ext cx="1590887" cy="1196167"/>
            </a:xfrm>
            <a:custGeom>
              <a:avLst/>
              <a:gdLst>
                <a:gd name="T0" fmla="*/ 1375 w 1609"/>
                <a:gd name="T1" fmla="*/ 716 h 1210"/>
                <a:gd name="T2" fmla="*/ 1491 w 1609"/>
                <a:gd name="T3" fmla="*/ 578 h 1210"/>
                <a:gd name="T4" fmla="*/ 1609 w 1609"/>
                <a:gd name="T5" fmla="*/ 1210 h 1210"/>
                <a:gd name="T6" fmla="*/ 957 w 1609"/>
                <a:gd name="T7" fmla="*/ 1210 h 1210"/>
                <a:gd name="T8" fmla="*/ 1069 w 1609"/>
                <a:gd name="T9" fmla="*/ 1080 h 1210"/>
                <a:gd name="T10" fmla="*/ 0 w 1609"/>
                <a:gd name="T11" fmla="*/ 350 h 1210"/>
                <a:gd name="T12" fmla="*/ 235 w 1609"/>
                <a:gd name="T13" fmla="*/ 132 h 1210"/>
                <a:gd name="T14" fmla="*/ 1375 w 1609"/>
                <a:gd name="T15" fmla="*/ 716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9" h="1210">
                  <a:moveTo>
                    <a:pt x="1375" y="716"/>
                  </a:moveTo>
                  <a:cubicBezTo>
                    <a:pt x="1491" y="578"/>
                    <a:pt x="1491" y="578"/>
                    <a:pt x="1491" y="578"/>
                  </a:cubicBezTo>
                  <a:cubicBezTo>
                    <a:pt x="1609" y="1210"/>
                    <a:pt x="1609" y="1210"/>
                    <a:pt x="1609" y="1210"/>
                  </a:cubicBezTo>
                  <a:cubicBezTo>
                    <a:pt x="957" y="1210"/>
                    <a:pt x="957" y="1210"/>
                    <a:pt x="957" y="1210"/>
                  </a:cubicBezTo>
                  <a:cubicBezTo>
                    <a:pt x="1069" y="1080"/>
                    <a:pt x="1069" y="1080"/>
                    <a:pt x="1069" y="1080"/>
                  </a:cubicBezTo>
                  <a:cubicBezTo>
                    <a:pt x="1069" y="1080"/>
                    <a:pt x="149" y="190"/>
                    <a:pt x="0" y="350"/>
                  </a:cubicBezTo>
                  <a:cubicBezTo>
                    <a:pt x="0" y="350"/>
                    <a:pt x="49" y="204"/>
                    <a:pt x="235" y="132"/>
                  </a:cubicBezTo>
                  <a:cubicBezTo>
                    <a:pt x="235" y="132"/>
                    <a:pt x="477" y="0"/>
                    <a:pt x="1375" y="7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sp>
          <p:nvSpPr>
            <p:cNvPr id="36" name="Straight Connector 33"/>
            <p:cNvSpPr>
              <a:spLocks/>
            </p:cNvSpPr>
            <p:nvPr/>
          </p:nvSpPr>
          <p:spPr bwMode="auto">
            <a:xfrm flipH="1">
              <a:off x="6491082" y="290272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sp>
          <p:nvSpPr>
            <p:cNvPr id="37" name="Straight Connector 34"/>
            <p:cNvSpPr>
              <a:spLocks/>
            </p:cNvSpPr>
            <p:nvPr/>
          </p:nvSpPr>
          <p:spPr bwMode="auto">
            <a:xfrm flipH="1">
              <a:off x="6491082" y="290272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sp>
          <p:nvSpPr>
            <p:cNvPr id="38" name="Freeform: Shape 35"/>
            <p:cNvSpPr>
              <a:spLocks/>
            </p:cNvSpPr>
            <p:nvPr/>
          </p:nvSpPr>
          <p:spPr bwMode="auto">
            <a:xfrm flipH="1">
              <a:off x="6963846" y="2498996"/>
              <a:ext cx="1149641" cy="905755"/>
            </a:xfrm>
            <a:custGeom>
              <a:avLst/>
              <a:gdLst>
                <a:gd name="T0" fmla="*/ 155 w 1163"/>
                <a:gd name="T1" fmla="*/ 167 h 916"/>
                <a:gd name="T2" fmla="*/ 155 w 1163"/>
                <a:gd name="T3" fmla="*/ 167 h 916"/>
                <a:gd name="T4" fmla="*/ 1135 w 1163"/>
                <a:gd name="T5" fmla="*/ 916 h 916"/>
                <a:gd name="T6" fmla="*/ 1163 w 1163"/>
                <a:gd name="T7" fmla="*/ 884 h 916"/>
                <a:gd name="T8" fmla="*/ 94 w 1163"/>
                <a:gd name="T9" fmla="*/ 154 h 916"/>
                <a:gd name="T10" fmla="*/ 95 w 1163"/>
                <a:gd name="T11" fmla="*/ 154 h 916"/>
                <a:gd name="T12" fmla="*/ 94 w 1163"/>
                <a:gd name="T13" fmla="*/ 154 h 916"/>
                <a:gd name="T14" fmla="*/ 196 w 1163"/>
                <a:gd name="T15" fmla="*/ 460 h 916"/>
                <a:gd name="T16" fmla="*/ 155 w 1163"/>
                <a:gd name="T17" fmla="*/ 167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3" h="916">
                  <a:moveTo>
                    <a:pt x="155" y="167"/>
                  </a:moveTo>
                  <a:cubicBezTo>
                    <a:pt x="155" y="167"/>
                    <a:pt x="155" y="167"/>
                    <a:pt x="155" y="167"/>
                  </a:cubicBezTo>
                  <a:cubicBezTo>
                    <a:pt x="271" y="204"/>
                    <a:pt x="565" y="350"/>
                    <a:pt x="1135" y="916"/>
                  </a:cubicBezTo>
                  <a:cubicBezTo>
                    <a:pt x="1163" y="884"/>
                    <a:pt x="1163" y="884"/>
                    <a:pt x="1163" y="884"/>
                  </a:cubicBezTo>
                  <a:cubicBezTo>
                    <a:pt x="1163" y="884"/>
                    <a:pt x="251" y="0"/>
                    <a:pt x="94" y="154"/>
                  </a:cubicBezTo>
                  <a:cubicBezTo>
                    <a:pt x="94" y="154"/>
                    <a:pt x="94" y="154"/>
                    <a:pt x="95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25" y="261"/>
                    <a:pt x="196" y="460"/>
                    <a:pt x="196" y="460"/>
                  </a:cubicBezTo>
                  <a:cubicBezTo>
                    <a:pt x="0" y="184"/>
                    <a:pt x="155" y="167"/>
                    <a:pt x="155" y="16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sp>
          <p:nvSpPr>
            <p:cNvPr id="39" name="Freeform: Shape 36"/>
            <p:cNvSpPr>
              <a:spLocks/>
            </p:cNvSpPr>
            <p:nvPr/>
          </p:nvSpPr>
          <p:spPr bwMode="auto">
            <a:xfrm flipH="1">
              <a:off x="6429548" y="3501556"/>
              <a:ext cx="644610" cy="24013"/>
            </a:xfrm>
            <a:custGeom>
              <a:avLst/>
              <a:gdLst>
                <a:gd name="T0" fmla="*/ 859 w 859"/>
                <a:gd name="T1" fmla="*/ 0 h 32"/>
                <a:gd name="T2" fmla="*/ 832 w 859"/>
                <a:gd name="T3" fmla="*/ 32 h 32"/>
                <a:gd name="T4" fmla="*/ 16 w 859"/>
                <a:gd name="T5" fmla="*/ 32 h 32"/>
                <a:gd name="T6" fmla="*/ 0 w 859"/>
                <a:gd name="T7" fmla="*/ 0 h 32"/>
                <a:gd name="T8" fmla="*/ 859 w 85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2">
                  <a:moveTo>
                    <a:pt x="859" y="0"/>
                  </a:moveTo>
                  <a:lnTo>
                    <a:pt x="832" y="32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sp>
          <p:nvSpPr>
            <p:cNvPr id="40" name="Freeform: Shape 37"/>
            <p:cNvSpPr>
              <a:spLocks/>
            </p:cNvSpPr>
            <p:nvPr/>
          </p:nvSpPr>
          <p:spPr bwMode="auto">
            <a:xfrm flipH="1">
              <a:off x="7234747" y="2620564"/>
              <a:ext cx="785688" cy="1013816"/>
            </a:xfrm>
            <a:custGeom>
              <a:avLst/>
              <a:gdLst>
                <a:gd name="T0" fmla="*/ 795 w 795"/>
                <a:gd name="T1" fmla="*/ 1025 h 1025"/>
                <a:gd name="T2" fmla="*/ 139 w 795"/>
                <a:gd name="T3" fmla="*/ 73 h 1025"/>
                <a:gd name="T4" fmla="*/ 6 w 795"/>
                <a:gd name="T5" fmla="*/ 85 h 1025"/>
                <a:gd name="T6" fmla="*/ 1 w 795"/>
                <a:gd name="T7" fmla="*/ 114 h 1025"/>
                <a:gd name="T8" fmla="*/ 1 w 795"/>
                <a:gd name="T9" fmla="*/ 139 h 1025"/>
                <a:gd name="T10" fmla="*/ 795 w 795"/>
                <a:gd name="T11" fmla="*/ 1025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1025">
                  <a:moveTo>
                    <a:pt x="795" y="1025"/>
                  </a:moveTo>
                  <a:cubicBezTo>
                    <a:pt x="795" y="1025"/>
                    <a:pt x="142" y="356"/>
                    <a:pt x="139" y="73"/>
                  </a:cubicBezTo>
                  <a:cubicBezTo>
                    <a:pt x="139" y="73"/>
                    <a:pt x="27" y="0"/>
                    <a:pt x="6" y="85"/>
                  </a:cubicBezTo>
                  <a:cubicBezTo>
                    <a:pt x="4" y="93"/>
                    <a:pt x="2" y="103"/>
                    <a:pt x="1" y="114"/>
                  </a:cubicBezTo>
                  <a:cubicBezTo>
                    <a:pt x="0" y="123"/>
                    <a:pt x="0" y="132"/>
                    <a:pt x="1" y="139"/>
                  </a:cubicBezTo>
                  <a:cubicBezTo>
                    <a:pt x="3" y="196"/>
                    <a:pt x="77" y="409"/>
                    <a:pt x="795" y="1025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2700896" y="2844367"/>
            <a:ext cx="1570378" cy="1239367"/>
            <a:chOff x="4078513" y="3755948"/>
            <a:chExt cx="1683939" cy="1328992"/>
          </a:xfrm>
        </p:grpSpPr>
        <p:sp>
          <p:nvSpPr>
            <p:cNvPr id="29" name="Freeform: Shape 39"/>
            <p:cNvSpPr>
              <a:spLocks/>
            </p:cNvSpPr>
            <p:nvPr/>
          </p:nvSpPr>
          <p:spPr bwMode="auto">
            <a:xfrm flipV="1">
              <a:off x="4171565" y="3888773"/>
              <a:ext cx="1590887" cy="1196167"/>
            </a:xfrm>
            <a:custGeom>
              <a:avLst/>
              <a:gdLst>
                <a:gd name="T0" fmla="*/ 1375 w 1609"/>
                <a:gd name="T1" fmla="*/ 716 h 1210"/>
                <a:gd name="T2" fmla="*/ 1491 w 1609"/>
                <a:gd name="T3" fmla="*/ 578 h 1210"/>
                <a:gd name="T4" fmla="*/ 1609 w 1609"/>
                <a:gd name="T5" fmla="*/ 1210 h 1210"/>
                <a:gd name="T6" fmla="*/ 957 w 1609"/>
                <a:gd name="T7" fmla="*/ 1210 h 1210"/>
                <a:gd name="T8" fmla="*/ 1069 w 1609"/>
                <a:gd name="T9" fmla="*/ 1080 h 1210"/>
                <a:gd name="T10" fmla="*/ 0 w 1609"/>
                <a:gd name="T11" fmla="*/ 350 h 1210"/>
                <a:gd name="T12" fmla="*/ 235 w 1609"/>
                <a:gd name="T13" fmla="*/ 132 h 1210"/>
                <a:gd name="T14" fmla="*/ 1375 w 1609"/>
                <a:gd name="T15" fmla="*/ 716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9" h="1210">
                  <a:moveTo>
                    <a:pt x="1375" y="716"/>
                  </a:moveTo>
                  <a:cubicBezTo>
                    <a:pt x="1491" y="578"/>
                    <a:pt x="1491" y="578"/>
                    <a:pt x="1491" y="578"/>
                  </a:cubicBezTo>
                  <a:cubicBezTo>
                    <a:pt x="1609" y="1210"/>
                    <a:pt x="1609" y="1210"/>
                    <a:pt x="1609" y="1210"/>
                  </a:cubicBezTo>
                  <a:cubicBezTo>
                    <a:pt x="957" y="1210"/>
                    <a:pt x="957" y="1210"/>
                    <a:pt x="957" y="1210"/>
                  </a:cubicBezTo>
                  <a:cubicBezTo>
                    <a:pt x="1069" y="1080"/>
                    <a:pt x="1069" y="1080"/>
                    <a:pt x="1069" y="1080"/>
                  </a:cubicBezTo>
                  <a:cubicBezTo>
                    <a:pt x="1069" y="1080"/>
                    <a:pt x="149" y="190"/>
                    <a:pt x="0" y="350"/>
                  </a:cubicBezTo>
                  <a:cubicBezTo>
                    <a:pt x="0" y="350"/>
                    <a:pt x="49" y="204"/>
                    <a:pt x="235" y="132"/>
                  </a:cubicBezTo>
                  <a:cubicBezTo>
                    <a:pt x="235" y="132"/>
                    <a:pt x="477" y="0"/>
                    <a:pt x="1375" y="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Straight Connector 40"/>
            <p:cNvSpPr>
              <a:spLocks/>
            </p:cNvSpPr>
            <p:nvPr/>
          </p:nvSpPr>
          <p:spPr bwMode="auto">
            <a:xfrm flipV="1">
              <a:off x="5700918" y="448760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Straight Connector 41"/>
            <p:cNvSpPr>
              <a:spLocks/>
            </p:cNvSpPr>
            <p:nvPr/>
          </p:nvSpPr>
          <p:spPr bwMode="auto">
            <a:xfrm flipV="1">
              <a:off x="5700918" y="448760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: Shape 42"/>
            <p:cNvSpPr>
              <a:spLocks/>
            </p:cNvSpPr>
            <p:nvPr/>
          </p:nvSpPr>
          <p:spPr bwMode="auto">
            <a:xfrm flipV="1">
              <a:off x="4078513" y="3985576"/>
              <a:ext cx="1149641" cy="905755"/>
            </a:xfrm>
            <a:custGeom>
              <a:avLst/>
              <a:gdLst>
                <a:gd name="T0" fmla="*/ 155 w 1163"/>
                <a:gd name="T1" fmla="*/ 167 h 916"/>
                <a:gd name="T2" fmla="*/ 155 w 1163"/>
                <a:gd name="T3" fmla="*/ 167 h 916"/>
                <a:gd name="T4" fmla="*/ 1135 w 1163"/>
                <a:gd name="T5" fmla="*/ 916 h 916"/>
                <a:gd name="T6" fmla="*/ 1163 w 1163"/>
                <a:gd name="T7" fmla="*/ 884 h 916"/>
                <a:gd name="T8" fmla="*/ 94 w 1163"/>
                <a:gd name="T9" fmla="*/ 154 h 916"/>
                <a:gd name="T10" fmla="*/ 95 w 1163"/>
                <a:gd name="T11" fmla="*/ 154 h 916"/>
                <a:gd name="T12" fmla="*/ 94 w 1163"/>
                <a:gd name="T13" fmla="*/ 154 h 916"/>
                <a:gd name="T14" fmla="*/ 196 w 1163"/>
                <a:gd name="T15" fmla="*/ 460 h 916"/>
                <a:gd name="T16" fmla="*/ 155 w 1163"/>
                <a:gd name="T17" fmla="*/ 167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3" h="916">
                  <a:moveTo>
                    <a:pt x="155" y="167"/>
                  </a:moveTo>
                  <a:cubicBezTo>
                    <a:pt x="155" y="167"/>
                    <a:pt x="155" y="167"/>
                    <a:pt x="155" y="167"/>
                  </a:cubicBezTo>
                  <a:cubicBezTo>
                    <a:pt x="271" y="204"/>
                    <a:pt x="565" y="350"/>
                    <a:pt x="1135" y="916"/>
                  </a:cubicBezTo>
                  <a:cubicBezTo>
                    <a:pt x="1163" y="884"/>
                    <a:pt x="1163" y="884"/>
                    <a:pt x="1163" y="884"/>
                  </a:cubicBezTo>
                  <a:cubicBezTo>
                    <a:pt x="1163" y="884"/>
                    <a:pt x="251" y="0"/>
                    <a:pt x="94" y="154"/>
                  </a:cubicBezTo>
                  <a:cubicBezTo>
                    <a:pt x="94" y="154"/>
                    <a:pt x="94" y="154"/>
                    <a:pt x="95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25" y="261"/>
                    <a:pt x="196" y="460"/>
                    <a:pt x="196" y="460"/>
                  </a:cubicBezTo>
                  <a:cubicBezTo>
                    <a:pt x="0" y="184"/>
                    <a:pt x="155" y="167"/>
                    <a:pt x="155" y="16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: Shape 43"/>
            <p:cNvSpPr>
              <a:spLocks/>
            </p:cNvSpPr>
            <p:nvPr/>
          </p:nvSpPr>
          <p:spPr bwMode="auto">
            <a:xfrm flipV="1">
              <a:off x="5117842" y="3864759"/>
              <a:ext cx="644610" cy="24013"/>
            </a:xfrm>
            <a:custGeom>
              <a:avLst/>
              <a:gdLst>
                <a:gd name="T0" fmla="*/ 859 w 859"/>
                <a:gd name="T1" fmla="*/ 0 h 32"/>
                <a:gd name="T2" fmla="*/ 832 w 859"/>
                <a:gd name="T3" fmla="*/ 32 h 32"/>
                <a:gd name="T4" fmla="*/ 16 w 859"/>
                <a:gd name="T5" fmla="*/ 32 h 32"/>
                <a:gd name="T6" fmla="*/ 0 w 859"/>
                <a:gd name="T7" fmla="*/ 0 h 32"/>
                <a:gd name="T8" fmla="*/ 859 w 85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2">
                  <a:moveTo>
                    <a:pt x="859" y="0"/>
                  </a:moveTo>
                  <a:lnTo>
                    <a:pt x="832" y="32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: Shape 44"/>
            <p:cNvSpPr>
              <a:spLocks/>
            </p:cNvSpPr>
            <p:nvPr/>
          </p:nvSpPr>
          <p:spPr bwMode="auto">
            <a:xfrm flipV="1">
              <a:off x="4171565" y="3755948"/>
              <a:ext cx="785688" cy="1013816"/>
            </a:xfrm>
            <a:custGeom>
              <a:avLst/>
              <a:gdLst>
                <a:gd name="T0" fmla="*/ 795 w 795"/>
                <a:gd name="T1" fmla="*/ 1025 h 1025"/>
                <a:gd name="T2" fmla="*/ 139 w 795"/>
                <a:gd name="T3" fmla="*/ 73 h 1025"/>
                <a:gd name="T4" fmla="*/ 6 w 795"/>
                <a:gd name="T5" fmla="*/ 85 h 1025"/>
                <a:gd name="T6" fmla="*/ 1 w 795"/>
                <a:gd name="T7" fmla="*/ 114 h 1025"/>
                <a:gd name="T8" fmla="*/ 1 w 795"/>
                <a:gd name="T9" fmla="*/ 139 h 1025"/>
                <a:gd name="T10" fmla="*/ 795 w 795"/>
                <a:gd name="T11" fmla="*/ 1025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1025">
                  <a:moveTo>
                    <a:pt x="795" y="1025"/>
                  </a:moveTo>
                  <a:cubicBezTo>
                    <a:pt x="795" y="1025"/>
                    <a:pt x="142" y="356"/>
                    <a:pt x="139" y="73"/>
                  </a:cubicBezTo>
                  <a:cubicBezTo>
                    <a:pt x="139" y="73"/>
                    <a:pt x="27" y="0"/>
                    <a:pt x="6" y="85"/>
                  </a:cubicBezTo>
                  <a:cubicBezTo>
                    <a:pt x="4" y="93"/>
                    <a:pt x="2" y="103"/>
                    <a:pt x="1" y="114"/>
                  </a:cubicBezTo>
                  <a:cubicBezTo>
                    <a:pt x="0" y="123"/>
                    <a:pt x="0" y="132"/>
                    <a:pt x="1" y="139"/>
                  </a:cubicBezTo>
                  <a:cubicBezTo>
                    <a:pt x="3" y="196"/>
                    <a:pt x="77" y="409"/>
                    <a:pt x="795" y="1025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893382" y="2844367"/>
            <a:ext cx="1570378" cy="1239367"/>
            <a:chOff x="6429548" y="3755948"/>
            <a:chExt cx="1683939" cy="1328992"/>
          </a:xfrm>
        </p:grpSpPr>
        <p:sp>
          <p:nvSpPr>
            <p:cNvPr id="23" name="Freeform: Shape 46"/>
            <p:cNvSpPr>
              <a:spLocks/>
            </p:cNvSpPr>
            <p:nvPr/>
          </p:nvSpPr>
          <p:spPr bwMode="auto">
            <a:xfrm flipH="1" flipV="1">
              <a:off x="6429548" y="3888773"/>
              <a:ext cx="1590887" cy="1196167"/>
            </a:xfrm>
            <a:custGeom>
              <a:avLst/>
              <a:gdLst>
                <a:gd name="T0" fmla="*/ 1375 w 1609"/>
                <a:gd name="T1" fmla="*/ 716 h 1210"/>
                <a:gd name="T2" fmla="*/ 1491 w 1609"/>
                <a:gd name="T3" fmla="*/ 578 h 1210"/>
                <a:gd name="T4" fmla="*/ 1609 w 1609"/>
                <a:gd name="T5" fmla="*/ 1210 h 1210"/>
                <a:gd name="T6" fmla="*/ 957 w 1609"/>
                <a:gd name="T7" fmla="*/ 1210 h 1210"/>
                <a:gd name="T8" fmla="*/ 1069 w 1609"/>
                <a:gd name="T9" fmla="*/ 1080 h 1210"/>
                <a:gd name="T10" fmla="*/ 0 w 1609"/>
                <a:gd name="T11" fmla="*/ 350 h 1210"/>
                <a:gd name="T12" fmla="*/ 235 w 1609"/>
                <a:gd name="T13" fmla="*/ 132 h 1210"/>
                <a:gd name="T14" fmla="*/ 1375 w 1609"/>
                <a:gd name="T15" fmla="*/ 716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9" h="1210">
                  <a:moveTo>
                    <a:pt x="1375" y="716"/>
                  </a:moveTo>
                  <a:cubicBezTo>
                    <a:pt x="1491" y="578"/>
                    <a:pt x="1491" y="578"/>
                    <a:pt x="1491" y="578"/>
                  </a:cubicBezTo>
                  <a:cubicBezTo>
                    <a:pt x="1609" y="1210"/>
                    <a:pt x="1609" y="1210"/>
                    <a:pt x="1609" y="1210"/>
                  </a:cubicBezTo>
                  <a:cubicBezTo>
                    <a:pt x="957" y="1210"/>
                    <a:pt x="957" y="1210"/>
                    <a:pt x="957" y="1210"/>
                  </a:cubicBezTo>
                  <a:cubicBezTo>
                    <a:pt x="1069" y="1080"/>
                    <a:pt x="1069" y="1080"/>
                    <a:pt x="1069" y="1080"/>
                  </a:cubicBezTo>
                  <a:cubicBezTo>
                    <a:pt x="1069" y="1080"/>
                    <a:pt x="149" y="190"/>
                    <a:pt x="0" y="350"/>
                  </a:cubicBezTo>
                  <a:cubicBezTo>
                    <a:pt x="0" y="350"/>
                    <a:pt x="49" y="204"/>
                    <a:pt x="235" y="132"/>
                  </a:cubicBezTo>
                  <a:cubicBezTo>
                    <a:pt x="235" y="132"/>
                    <a:pt x="477" y="0"/>
                    <a:pt x="1375" y="7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Straight Connector 47"/>
            <p:cNvSpPr>
              <a:spLocks/>
            </p:cNvSpPr>
            <p:nvPr/>
          </p:nvSpPr>
          <p:spPr bwMode="auto">
            <a:xfrm flipH="1" flipV="1">
              <a:off x="6491082" y="448760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Straight Connector 48"/>
            <p:cNvSpPr>
              <a:spLocks/>
            </p:cNvSpPr>
            <p:nvPr/>
          </p:nvSpPr>
          <p:spPr bwMode="auto">
            <a:xfrm flipH="1" flipV="1">
              <a:off x="6491082" y="448760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: Shape 49"/>
            <p:cNvSpPr>
              <a:spLocks/>
            </p:cNvSpPr>
            <p:nvPr/>
          </p:nvSpPr>
          <p:spPr bwMode="auto">
            <a:xfrm flipH="1" flipV="1">
              <a:off x="6963846" y="3985576"/>
              <a:ext cx="1149641" cy="905755"/>
            </a:xfrm>
            <a:custGeom>
              <a:avLst/>
              <a:gdLst>
                <a:gd name="T0" fmla="*/ 155 w 1163"/>
                <a:gd name="T1" fmla="*/ 167 h 916"/>
                <a:gd name="T2" fmla="*/ 155 w 1163"/>
                <a:gd name="T3" fmla="*/ 167 h 916"/>
                <a:gd name="T4" fmla="*/ 1135 w 1163"/>
                <a:gd name="T5" fmla="*/ 916 h 916"/>
                <a:gd name="T6" fmla="*/ 1163 w 1163"/>
                <a:gd name="T7" fmla="*/ 884 h 916"/>
                <a:gd name="T8" fmla="*/ 94 w 1163"/>
                <a:gd name="T9" fmla="*/ 154 h 916"/>
                <a:gd name="T10" fmla="*/ 95 w 1163"/>
                <a:gd name="T11" fmla="*/ 154 h 916"/>
                <a:gd name="T12" fmla="*/ 94 w 1163"/>
                <a:gd name="T13" fmla="*/ 154 h 916"/>
                <a:gd name="T14" fmla="*/ 196 w 1163"/>
                <a:gd name="T15" fmla="*/ 460 h 916"/>
                <a:gd name="T16" fmla="*/ 155 w 1163"/>
                <a:gd name="T17" fmla="*/ 167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3" h="916">
                  <a:moveTo>
                    <a:pt x="155" y="167"/>
                  </a:moveTo>
                  <a:cubicBezTo>
                    <a:pt x="155" y="167"/>
                    <a:pt x="155" y="167"/>
                    <a:pt x="155" y="167"/>
                  </a:cubicBezTo>
                  <a:cubicBezTo>
                    <a:pt x="271" y="204"/>
                    <a:pt x="565" y="350"/>
                    <a:pt x="1135" y="916"/>
                  </a:cubicBezTo>
                  <a:cubicBezTo>
                    <a:pt x="1163" y="884"/>
                    <a:pt x="1163" y="884"/>
                    <a:pt x="1163" y="884"/>
                  </a:cubicBezTo>
                  <a:cubicBezTo>
                    <a:pt x="1163" y="884"/>
                    <a:pt x="251" y="0"/>
                    <a:pt x="94" y="154"/>
                  </a:cubicBezTo>
                  <a:cubicBezTo>
                    <a:pt x="94" y="154"/>
                    <a:pt x="94" y="154"/>
                    <a:pt x="95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25" y="261"/>
                    <a:pt x="196" y="460"/>
                    <a:pt x="196" y="460"/>
                  </a:cubicBezTo>
                  <a:cubicBezTo>
                    <a:pt x="0" y="184"/>
                    <a:pt x="155" y="167"/>
                    <a:pt x="155" y="16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: Shape 50"/>
            <p:cNvSpPr>
              <a:spLocks/>
            </p:cNvSpPr>
            <p:nvPr/>
          </p:nvSpPr>
          <p:spPr bwMode="auto">
            <a:xfrm flipH="1" flipV="1">
              <a:off x="6429548" y="3864759"/>
              <a:ext cx="644610" cy="24013"/>
            </a:xfrm>
            <a:custGeom>
              <a:avLst/>
              <a:gdLst>
                <a:gd name="T0" fmla="*/ 859 w 859"/>
                <a:gd name="T1" fmla="*/ 0 h 32"/>
                <a:gd name="T2" fmla="*/ 832 w 859"/>
                <a:gd name="T3" fmla="*/ 32 h 32"/>
                <a:gd name="T4" fmla="*/ 16 w 859"/>
                <a:gd name="T5" fmla="*/ 32 h 32"/>
                <a:gd name="T6" fmla="*/ 0 w 859"/>
                <a:gd name="T7" fmla="*/ 0 h 32"/>
                <a:gd name="T8" fmla="*/ 859 w 85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2">
                  <a:moveTo>
                    <a:pt x="859" y="0"/>
                  </a:moveTo>
                  <a:lnTo>
                    <a:pt x="832" y="32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: Shape 51"/>
            <p:cNvSpPr>
              <a:spLocks/>
            </p:cNvSpPr>
            <p:nvPr/>
          </p:nvSpPr>
          <p:spPr bwMode="auto">
            <a:xfrm flipH="1" flipV="1">
              <a:off x="7234747" y="3755948"/>
              <a:ext cx="785688" cy="1013816"/>
            </a:xfrm>
            <a:custGeom>
              <a:avLst/>
              <a:gdLst>
                <a:gd name="T0" fmla="*/ 795 w 795"/>
                <a:gd name="T1" fmla="*/ 1025 h 1025"/>
                <a:gd name="T2" fmla="*/ 139 w 795"/>
                <a:gd name="T3" fmla="*/ 73 h 1025"/>
                <a:gd name="T4" fmla="*/ 6 w 795"/>
                <a:gd name="T5" fmla="*/ 85 h 1025"/>
                <a:gd name="T6" fmla="*/ 1 w 795"/>
                <a:gd name="T7" fmla="*/ 114 h 1025"/>
                <a:gd name="T8" fmla="*/ 1 w 795"/>
                <a:gd name="T9" fmla="*/ 139 h 1025"/>
                <a:gd name="T10" fmla="*/ 795 w 795"/>
                <a:gd name="T11" fmla="*/ 1025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1025">
                  <a:moveTo>
                    <a:pt x="795" y="1025"/>
                  </a:moveTo>
                  <a:cubicBezTo>
                    <a:pt x="795" y="1025"/>
                    <a:pt x="142" y="356"/>
                    <a:pt x="139" y="73"/>
                  </a:cubicBezTo>
                  <a:cubicBezTo>
                    <a:pt x="139" y="73"/>
                    <a:pt x="27" y="0"/>
                    <a:pt x="6" y="85"/>
                  </a:cubicBezTo>
                  <a:cubicBezTo>
                    <a:pt x="4" y="93"/>
                    <a:pt x="2" y="103"/>
                    <a:pt x="1" y="114"/>
                  </a:cubicBezTo>
                  <a:cubicBezTo>
                    <a:pt x="0" y="123"/>
                    <a:pt x="0" y="132"/>
                    <a:pt x="1" y="139"/>
                  </a:cubicBezTo>
                  <a:cubicBezTo>
                    <a:pt x="3" y="196"/>
                    <a:pt x="77" y="409"/>
                    <a:pt x="795" y="102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46"/>
          <p:cNvGrpSpPr/>
          <p:nvPr/>
        </p:nvGrpSpPr>
        <p:grpSpPr>
          <a:xfrm>
            <a:off x="4286406" y="2491761"/>
            <a:ext cx="591853" cy="591853"/>
            <a:chOff x="4286405" y="2491760"/>
            <a:chExt cx="591853" cy="591853"/>
          </a:xfrm>
        </p:grpSpPr>
        <p:sp>
          <p:nvSpPr>
            <p:cNvPr id="17" name="Oval 30"/>
            <p:cNvSpPr/>
            <p:nvPr/>
          </p:nvSpPr>
          <p:spPr>
            <a:xfrm>
              <a:off x="4286405" y="2491760"/>
              <a:ext cx="591853" cy="591853"/>
            </a:xfrm>
            <a:prstGeom prst="ellipse">
              <a:avLst/>
            </a:prstGeom>
            <a:noFill/>
            <a:ln w="28575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  <p:sp>
          <p:nvSpPr>
            <p:cNvPr id="22" name="Freeform: Shape 54"/>
            <p:cNvSpPr>
              <a:spLocks/>
            </p:cNvSpPr>
            <p:nvPr/>
          </p:nvSpPr>
          <p:spPr bwMode="auto">
            <a:xfrm>
              <a:off x="4395959" y="2674145"/>
              <a:ext cx="372743" cy="280381"/>
            </a:xfrm>
            <a:custGeom>
              <a:avLst/>
              <a:gdLst/>
              <a:ahLst/>
              <a:cxnLst>
                <a:cxn ang="0">
                  <a:pos x="101" y="2"/>
                </a:cxn>
                <a:cxn ang="0">
                  <a:pos x="27" y="0"/>
                </a:cxn>
                <a:cxn ang="0">
                  <a:pos x="2" y="22"/>
                </a:cxn>
                <a:cxn ang="0">
                  <a:pos x="2" y="32"/>
                </a:cxn>
                <a:cxn ang="0">
                  <a:pos x="61" y="92"/>
                </a:cxn>
                <a:cxn ang="0">
                  <a:pos x="121" y="32"/>
                </a:cxn>
                <a:cxn ang="0">
                  <a:pos x="120" y="22"/>
                </a:cxn>
                <a:cxn ang="0">
                  <a:pos x="86" y="14"/>
                </a:cxn>
                <a:cxn ang="0">
                  <a:pos x="93" y="8"/>
                </a:cxn>
                <a:cxn ang="0">
                  <a:pos x="76" y="27"/>
                </a:cxn>
                <a:cxn ang="0">
                  <a:pos x="93" y="27"/>
                </a:cxn>
                <a:cxn ang="0">
                  <a:pos x="73" y="25"/>
                </a:cxn>
                <a:cxn ang="0">
                  <a:pos x="75" y="9"/>
                </a:cxn>
                <a:cxn ang="0">
                  <a:pos x="70" y="27"/>
                </a:cxn>
                <a:cxn ang="0">
                  <a:pos x="61" y="20"/>
                </a:cxn>
                <a:cxn ang="0">
                  <a:pos x="70" y="8"/>
                </a:cxn>
                <a:cxn ang="0">
                  <a:pos x="53" y="8"/>
                </a:cxn>
                <a:cxn ang="0">
                  <a:pos x="58" y="17"/>
                </a:cxn>
                <a:cxn ang="0">
                  <a:pos x="40" y="16"/>
                </a:cxn>
                <a:cxn ang="0">
                  <a:pos x="58" y="17"/>
                </a:cxn>
                <a:cxn ang="0">
                  <a:pos x="30" y="27"/>
                </a:cxn>
                <a:cxn ang="0">
                  <a:pos x="47" y="27"/>
                </a:cxn>
                <a:cxn ang="0">
                  <a:pos x="37" y="14"/>
                </a:cxn>
                <a:cxn ang="0">
                  <a:pos x="43" y="8"/>
                </a:cxn>
                <a:cxn ang="0">
                  <a:pos x="34" y="17"/>
                </a:cxn>
                <a:cxn ang="0">
                  <a:pos x="8" y="27"/>
                </a:cxn>
                <a:cxn ang="0">
                  <a:pos x="11" y="31"/>
                </a:cxn>
                <a:cxn ang="0">
                  <a:pos x="49" y="71"/>
                </a:cxn>
                <a:cxn ang="0">
                  <a:pos x="29" y="31"/>
                </a:cxn>
                <a:cxn ang="0">
                  <a:pos x="57" y="78"/>
                </a:cxn>
                <a:cxn ang="0">
                  <a:pos x="52" y="31"/>
                </a:cxn>
                <a:cxn ang="0">
                  <a:pos x="61" y="79"/>
                </a:cxn>
                <a:cxn ang="0">
                  <a:pos x="65" y="78"/>
                </a:cxn>
                <a:cxn ang="0">
                  <a:pos x="94" y="31"/>
                </a:cxn>
                <a:cxn ang="0">
                  <a:pos x="74" y="71"/>
                </a:cxn>
                <a:cxn ang="0">
                  <a:pos x="112" y="31"/>
                </a:cxn>
                <a:cxn ang="0">
                  <a:pos x="99" y="27"/>
                </a:cxn>
                <a:cxn ang="0">
                  <a:pos x="97" y="9"/>
                </a:cxn>
                <a:cxn ang="0">
                  <a:pos x="99" y="27"/>
                </a:cxn>
                <a:cxn ang="0">
                  <a:pos x="99" y="27"/>
                </a:cxn>
              </a:cxnLst>
              <a:rect l="0" t="0" r="r" b="b"/>
              <a:pathLst>
                <a:path w="123" h="92">
                  <a:moveTo>
                    <a:pt x="120" y="22"/>
                  </a:moveTo>
                  <a:cubicBezTo>
                    <a:pt x="101" y="2"/>
                    <a:pt x="101" y="2"/>
                    <a:pt x="101" y="2"/>
                  </a:cubicBezTo>
                  <a:cubicBezTo>
                    <a:pt x="100" y="1"/>
                    <a:pt x="98" y="0"/>
                    <a:pt x="9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3" y="1"/>
                    <a:pt x="22" y="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3"/>
                    <a:pt x="0" y="25"/>
                    <a:pt x="0" y="27"/>
                  </a:cubicBezTo>
                  <a:cubicBezTo>
                    <a:pt x="0" y="29"/>
                    <a:pt x="1" y="31"/>
                    <a:pt x="2" y="32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7" y="91"/>
                    <a:pt x="59" y="92"/>
                    <a:pt x="61" y="92"/>
                  </a:cubicBezTo>
                  <a:cubicBezTo>
                    <a:pt x="64" y="92"/>
                    <a:pt x="66" y="91"/>
                    <a:pt x="67" y="90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2" y="31"/>
                    <a:pt x="123" y="29"/>
                    <a:pt x="123" y="27"/>
                  </a:cubicBezTo>
                  <a:cubicBezTo>
                    <a:pt x="123" y="25"/>
                    <a:pt x="122" y="23"/>
                    <a:pt x="120" y="22"/>
                  </a:cubicBezTo>
                  <a:close/>
                  <a:moveTo>
                    <a:pt x="93" y="8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79" y="8"/>
                    <a:pt x="79" y="8"/>
                    <a:pt x="79" y="8"/>
                  </a:cubicBezTo>
                  <a:lnTo>
                    <a:pt x="93" y="8"/>
                  </a:lnTo>
                  <a:close/>
                  <a:moveTo>
                    <a:pt x="93" y="27"/>
                  </a:moveTo>
                  <a:cubicBezTo>
                    <a:pt x="76" y="27"/>
                    <a:pt x="76" y="27"/>
                    <a:pt x="76" y="27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93" y="27"/>
                  </a:lnTo>
                  <a:close/>
                  <a:moveTo>
                    <a:pt x="83" y="16"/>
                  </a:moveTo>
                  <a:cubicBezTo>
                    <a:pt x="73" y="25"/>
                    <a:pt x="73" y="25"/>
                    <a:pt x="73" y="25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75" y="9"/>
                    <a:pt x="75" y="9"/>
                    <a:pt x="75" y="9"/>
                  </a:cubicBezTo>
                  <a:lnTo>
                    <a:pt x="83" y="16"/>
                  </a:lnTo>
                  <a:close/>
                  <a:moveTo>
                    <a:pt x="70" y="27"/>
                  </a:moveTo>
                  <a:cubicBezTo>
                    <a:pt x="53" y="27"/>
                    <a:pt x="53" y="27"/>
                    <a:pt x="53" y="27"/>
                  </a:cubicBezTo>
                  <a:cubicBezTo>
                    <a:pt x="61" y="20"/>
                    <a:pt x="61" y="20"/>
                    <a:pt x="61" y="20"/>
                  </a:cubicBezTo>
                  <a:lnTo>
                    <a:pt x="70" y="27"/>
                  </a:lnTo>
                  <a:close/>
                  <a:moveTo>
                    <a:pt x="70" y="8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53" y="8"/>
                    <a:pt x="53" y="8"/>
                    <a:pt x="53" y="8"/>
                  </a:cubicBezTo>
                  <a:lnTo>
                    <a:pt x="70" y="8"/>
                  </a:lnTo>
                  <a:close/>
                  <a:moveTo>
                    <a:pt x="58" y="17"/>
                  </a:moveTo>
                  <a:cubicBezTo>
                    <a:pt x="50" y="25"/>
                    <a:pt x="50" y="25"/>
                    <a:pt x="50" y="2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8" y="9"/>
                    <a:pt x="48" y="9"/>
                    <a:pt x="48" y="9"/>
                  </a:cubicBezTo>
                  <a:lnTo>
                    <a:pt x="58" y="17"/>
                  </a:lnTo>
                  <a:close/>
                  <a:moveTo>
                    <a:pt x="47" y="27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37" y="19"/>
                    <a:pt x="37" y="19"/>
                    <a:pt x="37" y="19"/>
                  </a:cubicBezTo>
                  <a:lnTo>
                    <a:pt x="47" y="27"/>
                  </a:lnTo>
                  <a:close/>
                  <a:moveTo>
                    <a:pt x="43" y="8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0" y="8"/>
                    <a:pt x="30" y="8"/>
                    <a:pt x="30" y="8"/>
                  </a:cubicBezTo>
                  <a:lnTo>
                    <a:pt x="43" y="8"/>
                  </a:lnTo>
                  <a:close/>
                  <a:moveTo>
                    <a:pt x="26" y="9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8" y="27"/>
                    <a:pt x="8" y="27"/>
                    <a:pt x="8" y="27"/>
                  </a:cubicBezTo>
                  <a:lnTo>
                    <a:pt x="26" y="9"/>
                  </a:lnTo>
                  <a:close/>
                  <a:moveTo>
                    <a:pt x="11" y="3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49" y="71"/>
                    <a:pt x="49" y="71"/>
                    <a:pt x="49" y="71"/>
                  </a:cubicBezTo>
                  <a:lnTo>
                    <a:pt x="11" y="31"/>
                  </a:lnTo>
                  <a:close/>
                  <a:moveTo>
                    <a:pt x="29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57" y="78"/>
                    <a:pt x="57" y="78"/>
                    <a:pt x="57" y="78"/>
                  </a:cubicBezTo>
                  <a:lnTo>
                    <a:pt x="29" y="31"/>
                  </a:lnTo>
                  <a:close/>
                  <a:moveTo>
                    <a:pt x="52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1" y="79"/>
                    <a:pt x="61" y="79"/>
                    <a:pt x="61" y="79"/>
                  </a:cubicBezTo>
                  <a:lnTo>
                    <a:pt x="52" y="31"/>
                  </a:lnTo>
                  <a:close/>
                  <a:moveTo>
                    <a:pt x="65" y="78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94" y="31"/>
                    <a:pt x="94" y="31"/>
                    <a:pt x="94" y="31"/>
                  </a:cubicBezTo>
                  <a:lnTo>
                    <a:pt x="65" y="78"/>
                  </a:lnTo>
                  <a:close/>
                  <a:moveTo>
                    <a:pt x="74" y="71"/>
                  </a:moveTo>
                  <a:cubicBezTo>
                    <a:pt x="98" y="31"/>
                    <a:pt x="98" y="31"/>
                    <a:pt x="98" y="31"/>
                  </a:cubicBezTo>
                  <a:cubicBezTo>
                    <a:pt x="112" y="31"/>
                    <a:pt x="112" y="31"/>
                    <a:pt x="112" y="31"/>
                  </a:cubicBezTo>
                  <a:lnTo>
                    <a:pt x="74" y="71"/>
                  </a:lnTo>
                  <a:close/>
                  <a:moveTo>
                    <a:pt x="99" y="27"/>
                  </a:moveTo>
                  <a:cubicBezTo>
                    <a:pt x="88" y="17"/>
                    <a:pt x="88" y="17"/>
                    <a:pt x="88" y="17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99" y="27"/>
                  </a:lnTo>
                  <a:close/>
                  <a:moveTo>
                    <a:pt x="99" y="27"/>
                  </a:moveTo>
                  <a:cubicBezTo>
                    <a:pt x="99" y="27"/>
                    <a:pt x="99" y="27"/>
                    <a:pt x="99" y="27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Group 10"/>
          <p:cNvGrpSpPr/>
          <p:nvPr/>
        </p:nvGrpSpPr>
        <p:grpSpPr>
          <a:xfrm>
            <a:off x="6463760" y="1902941"/>
            <a:ext cx="1846678" cy="652613"/>
            <a:chOff x="8747280" y="2537250"/>
            <a:chExt cx="2462237" cy="870151"/>
          </a:xfrm>
        </p:grpSpPr>
        <p:sp>
          <p:nvSpPr>
            <p:cNvPr id="15" name="TextBox 53"/>
            <p:cNvSpPr txBox="1">
              <a:spLocks/>
            </p:cNvSpPr>
            <p:nvPr/>
          </p:nvSpPr>
          <p:spPr bwMode="auto">
            <a:xfrm>
              <a:off x="8747280" y="2537250"/>
              <a:ext cx="1458909" cy="309958"/>
            </a:xfrm>
            <a:prstGeom prst="rect">
              <a:avLst/>
            </a:prstGeom>
            <a:noFill/>
            <a:extLst/>
          </p:spPr>
          <p:txBody>
            <a:bodyPr wrap="none" lIns="288000" tIns="46800" rIns="90000" bIns="46800">
              <a:normAutofit fontScale="77500" lnSpcReduction="20000"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6" name="TextBox 59"/>
            <p:cNvSpPr txBox="1">
              <a:spLocks/>
            </p:cNvSpPr>
            <p:nvPr/>
          </p:nvSpPr>
          <p:spPr bwMode="auto">
            <a:xfrm>
              <a:off x="8747280" y="2851222"/>
              <a:ext cx="2462237" cy="556179"/>
            </a:xfrm>
            <a:prstGeom prst="rect">
              <a:avLst/>
            </a:prstGeom>
            <a:noFill/>
            <a:extLst/>
          </p:spPr>
          <p:txBody>
            <a:bodyPr wrap="square" lIns="288000" tIns="46800" rIns="90000" bIns="46800">
              <a:normAutofit fontScale="70000" lnSpcReduction="200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</a:br>
              <a: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8" name="Group 11"/>
          <p:cNvGrpSpPr/>
          <p:nvPr/>
        </p:nvGrpSpPr>
        <p:grpSpPr>
          <a:xfrm>
            <a:off x="6560460" y="2998696"/>
            <a:ext cx="1846678" cy="652614"/>
            <a:chOff x="8747280" y="3998259"/>
            <a:chExt cx="2462237" cy="870152"/>
          </a:xfrm>
        </p:grpSpPr>
        <p:sp>
          <p:nvSpPr>
            <p:cNvPr id="13" name="TextBox 64"/>
            <p:cNvSpPr txBox="1">
              <a:spLocks/>
            </p:cNvSpPr>
            <p:nvPr/>
          </p:nvSpPr>
          <p:spPr bwMode="auto">
            <a:xfrm>
              <a:off x="8747280" y="3998259"/>
              <a:ext cx="1258976" cy="30995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>
              <a:normAutofit fontScale="77500" lnSpcReduction="20000"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4" name="TextBox 65"/>
            <p:cNvSpPr txBox="1">
              <a:spLocks/>
            </p:cNvSpPr>
            <p:nvPr/>
          </p:nvSpPr>
          <p:spPr bwMode="auto">
            <a:xfrm>
              <a:off x="8747280" y="4312232"/>
              <a:ext cx="2462237" cy="556179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 fontScale="77500" lnSpcReduction="200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</a:br>
              <a: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 （建议使用主题字体）</a:t>
              </a:r>
            </a:p>
          </p:txBody>
        </p:sp>
      </p:grpSp>
      <p:grpSp>
        <p:nvGrpSpPr>
          <p:cNvPr id="18" name="Group 7"/>
          <p:cNvGrpSpPr/>
          <p:nvPr/>
        </p:nvGrpSpPr>
        <p:grpSpPr>
          <a:xfrm>
            <a:off x="738760" y="1902941"/>
            <a:ext cx="1846678" cy="652613"/>
            <a:chOff x="985012" y="2537250"/>
            <a:chExt cx="2462237" cy="870151"/>
          </a:xfrm>
        </p:grpSpPr>
        <p:sp>
          <p:nvSpPr>
            <p:cNvPr id="11" name="TextBox 66"/>
            <p:cNvSpPr txBox="1">
              <a:spLocks/>
            </p:cNvSpPr>
            <p:nvPr/>
          </p:nvSpPr>
          <p:spPr bwMode="auto">
            <a:xfrm>
              <a:off x="2188273" y="2537250"/>
              <a:ext cx="1258976" cy="30995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>
              <a:normAutofit fontScale="77500" lnSpcReduction="20000"/>
            </a:bodyPr>
            <a:lstStyle/>
            <a:p>
              <a:pPr algn="r" latinLnBrk="0"/>
              <a:r>
                <a:rPr lang="zh-CN" altLang="en-US" sz="14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2" name="TextBox 67"/>
            <p:cNvSpPr txBox="1">
              <a:spLocks/>
            </p:cNvSpPr>
            <p:nvPr/>
          </p:nvSpPr>
          <p:spPr bwMode="auto">
            <a:xfrm>
              <a:off x="985012" y="2851222"/>
              <a:ext cx="2462237" cy="556179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 fontScale="77500" lnSpcReduction="2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</a:br>
              <a: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9" name="Group 6"/>
          <p:cNvGrpSpPr/>
          <p:nvPr/>
        </p:nvGrpSpPr>
        <p:grpSpPr>
          <a:xfrm>
            <a:off x="738760" y="2998696"/>
            <a:ext cx="1846678" cy="652614"/>
            <a:chOff x="985012" y="3998259"/>
            <a:chExt cx="2462237" cy="870152"/>
          </a:xfrm>
        </p:grpSpPr>
        <p:sp>
          <p:nvSpPr>
            <p:cNvPr id="9" name="TextBox 68"/>
            <p:cNvSpPr txBox="1">
              <a:spLocks/>
            </p:cNvSpPr>
            <p:nvPr/>
          </p:nvSpPr>
          <p:spPr bwMode="auto">
            <a:xfrm>
              <a:off x="2188273" y="3998259"/>
              <a:ext cx="1258976" cy="30995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>
              <a:normAutofit fontScale="77500" lnSpcReduction="20000"/>
            </a:bodyPr>
            <a:lstStyle/>
            <a:p>
              <a:pPr algn="r" latinLnBrk="0"/>
              <a:r>
                <a:rPr lang="zh-CN" altLang="en-US" sz="14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0" name="TextBox 69"/>
            <p:cNvSpPr txBox="1">
              <a:spLocks/>
            </p:cNvSpPr>
            <p:nvPr/>
          </p:nvSpPr>
          <p:spPr bwMode="auto">
            <a:xfrm>
              <a:off x="985012" y="4312232"/>
              <a:ext cx="2462237" cy="556179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 fontScale="77500" lnSpcReduction="2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</a:br>
              <a: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5427155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831775" y="1268819"/>
            <a:ext cx="1452028" cy="1336339"/>
            <a:chOff x="1108416" y="1691638"/>
            <a:chExt cx="1936277" cy="1781907"/>
          </a:xfrm>
        </p:grpSpPr>
        <p:sp>
          <p:nvSpPr>
            <p:cNvPr id="9" name="Oval 8"/>
            <p:cNvSpPr/>
            <p:nvPr/>
          </p:nvSpPr>
          <p:spPr>
            <a:xfrm flipH="1">
              <a:off x="1108416" y="1691638"/>
              <a:ext cx="1781907" cy="17819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805677" y="2230728"/>
              <a:ext cx="387383" cy="251895"/>
            </a:xfrm>
            <a:custGeom>
              <a:avLst/>
              <a:gdLst>
                <a:gd name="T0" fmla="*/ 13 w 94"/>
                <a:gd name="T1" fmla="*/ 0 h 61"/>
                <a:gd name="T2" fmla="*/ 82 w 94"/>
                <a:gd name="T3" fmla="*/ 0 h 61"/>
                <a:gd name="T4" fmla="*/ 89 w 94"/>
                <a:gd name="T5" fmla="*/ 2 h 61"/>
                <a:gd name="T6" fmla="*/ 47 w 94"/>
                <a:gd name="T7" fmla="*/ 33 h 61"/>
                <a:gd name="T8" fmla="*/ 6 w 94"/>
                <a:gd name="T9" fmla="*/ 2 h 61"/>
                <a:gd name="T10" fmla="*/ 13 w 94"/>
                <a:gd name="T11" fmla="*/ 0 h 61"/>
                <a:gd name="T12" fmla="*/ 94 w 94"/>
                <a:gd name="T13" fmla="*/ 9 h 61"/>
                <a:gd name="T14" fmla="*/ 67 w 94"/>
                <a:gd name="T15" fmla="*/ 29 h 61"/>
                <a:gd name="T16" fmla="*/ 93 w 94"/>
                <a:gd name="T17" fmla="*/ 53 h 61"/>
                <a:gd name="T18" fmla="*/ 94 w 94"/>
                <a:gd name="T19" fmla="*/ 48 h 61"/>
                <a:gd name="T20" fmla="*/ 94 w 94"/>
                <a:gd name="T21" fmla="*/ 12 h 61"/>
                <a:gd name="T22" fmla="*/ 94 w 94"/>
                <a:gd name="T23" fmla="*/ 9 h 61"/>
                <a:gd name="T24" fmla="*/ 87 w 94"/>
                <a:gd name="T25" fmla="*/ 60 h 61"/>
                <a:gd name="T26" fmla="*/ 82 w 94"/>
                <a:gd name="T27" fmla="*/ 61 h 61"/>
                <a:gd name="T28" fmla="*/ 13 w 94"/>
                <a:gd name="T29" fmla="*/ 61 h 61"/>
                <a:gd name="T30" fmla="*/ 6 w 94"/>
                <a:gd name="T31" fmla="*/ 59 h 61"/>
                <a:gd name="T32" fmla="*/ 34 w 94"/>
                <a:gd name="T33" fmla="*/ 34 h 61"/>
                <a:gd name="T34" fmla="*/ 44 w 94"/>
                <a:gd name="T35" fmla="*/ 42 h 61"/>
                <a:gd name="T36" fmla="*/ 47 w 94"/>
                <a:gd name="T37" fmla="*/ 44 h 61"/>
                <a:gd name="T38" fmla="*/ 50 w 94"/>
                <a:gd name="T39" fmla="*/ 42 h 61"/>
                <a:gd name="T40" fmla="*/ 60 w 94"/>
                <a:gd name="T41" fmla="*/ 35 h 61"/>
                <a:gd name="T42" fmla="*/ 87 w 94"/>
                <a:gd name="T43" fmla="*/ 60 h 61"/>
                <a:gd name="T44" fmla="*/ 1 w 94"/>
                <a:gd name="T45" fmla="*/ 52 h 61"/>
                <a:gd name="T46" fmla="*/ 27 w 94"/>
                <a:gd name="T47" fmla="*/ 29 h 61"/>
                <a:gd name="T48" fmla="*/ 1 w 94"/>
                <a:gd name="T49" fmla="*/ 9 h 61"/>
                <a:gd name="T50" fmla="*/ 0 w 94"/>
                <a:gd name="T51" fmla="*/ 12 h 61"/>
                <a:gd name="T52" fmla="*/ 0 w 94"/>
                <a:gd name="T53" fmla="*/ 48 h 61"/>
                <a:gd name="T54" fmla="*/ 1 w 94"/>
                <a:gd name="T55" fmla="*/ 5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61">
                  <a:moveTo>
                    <a:pt x="13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4" y="0"/>
                    <a:pt x="87" y="1"/>
                    <a:pt x="89" y="2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"/>
                    <a:pt x="10" y="0"/>
                    <a:pt x="13" y="0"/>
                  </a:cubicBezTo>
                  <a:close/>
                  <a:moveTo>
                    <a:pt x="94" y="9"/>
                  </a:moveTo>
                  <a:cubicBezTo>
                    <a:pt x="67" y="29"/>
                    <a:pt x="67" y="29"/>
                    <a:pt x="67" y="29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4" y="52"/>
                    <a:pt x="94" y="50"/>
                    <a:pt x="94" y="48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1"/>
                    <a:pt x="94" y="10"/>
                    <a:pt x="94" y="9"/>
                  </a:cubicBezTo>
                  <a:close/>
                  <a:moveTo>
                    <a:pt x="87" y="60"/>
                  </a:moveTo>
                  <a:cubicBezTo>
                    <a:pt x="85" y="60"/>
                    <a:pt x="84" y="61"/>
                    <a:pt x="82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0" y="61"/>
                    <a:pt x="8" y="60"/>
                    <a:pt x="6" y="59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87" y="60"/>
                    <a:pt x="87" y="60"/>
                    <a:pt x="87" y="60"/>
                  </a:cubicBezTo>
                  <a:close/>
                  <a:moveTo>
                    <a:pt x="1" y="52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0" y="51"/>
                    <a:pt x="1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00" dirty="0">
                <a:solidFill>
                  <a:prstClr val="black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0708" y="2609831"/>
              <a:ext cx="1863985" cy="369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4"/>
          <p:cNvGrpSpPr/>
          <p:nvPr/>
        </p:nvGrpSpPr>
        <p:grpSpPr>
          <a:xfrm>
            <a:off x="2054633" y="2125131"/>
            <a:ext cx="1473836" cy="1336339"/>
            <a:chOff x="2739096" y="2833465"/>
            <a:chExt cx="1965357" cy="1781907"/>
          </a:xfrm>
        </p:grpSpPr>
        <p:sp>
          <p:nvSpPr>
            <p:cNvPr id="12" name="Oval 11"/>
            <p:cNvSpPr/>
            <p:nvPr/>
          </p:nvSpPr>
          <p:spPr>
            <a:xfrm flipH="1">
              <a:off x="2739096" y="2833465"/>
              <a:ext cx="1781907" cy="17819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442082" y="3313151"/>
              <a:ext cx="375934" cy="383568"/>
            </a:xfrm>
            <a:custGeom>
              <a:avLst/>
              <a:gdLst>
                <a:gd name="T0" fmla="*/ 87 w 91"/>
                <a:gd name="T1" fmla="*/ 39 h 93"/>
                <a:gd name="T2" fmla="*/ 91 w 91"/>
                <a:gd name="T3" fmla="*/ 46 h 93"/>
                <a:gd name="T4" fmla="*/ 91 w 91"/>
                <a:gd name="T5" fmla="*/ 83 h 93"/>
                <a:gd name="T6" fmla="*/ 81 w 91"/>
                <a:gd name="T7" fmla="*/ 93 h 93"/>
                <a:gd name="T8" fmla="*/ 10 w 91"/>
                <a:gd name="T9" fmla="*/ 93 h 93"/>
                <a:gd name="T10" fmla="*/ 0 w 91"/>
                <a:gd name="T11" fmla="*/ 83 h 93"/>
                <a:gd name="T12" fmla="*/ 0 w 91"/>
                <a:gd name="T13" fmla="*/ 46 h 93"/>
                <a:gd name="T14" fmla="*/ 3 w 91"/>
                <a:gd name="T15" fmla="*/ 40 h 93"/>
                <a:gd name="T16" fmla="*/ 3 w 91"/>
                <a:gd name="T17" fmla="*/ 40 h 93"/>
                <a:gd name="T18" fmla="*/ 3 w 91"/>
                <a:gd name="T19" fmla="*/ 40 h 93"/>
                <a:gd name="T20" fmla="*/ 3 w 91"/>
                <a:gd name="T21" fmla="*/ 39 h 93"/>
                <a:gd name="T22" fmla="*/ 40 w 91"/>
                <a:gd name="T23" fmla="*/ 3 h 93"/>
                <a:gd name="T24" fmla="*/ 51 w 91"/>
                <a:gd name="T25" fmla="*/ 3 h 93"/>
                <a:gd name="T26" fmla="*/ 87 w 91"/>
                <a:gd name="T27" fmla="*/ 39 h 93"/>
                <a:gd name="T28" fmla="*/ 16 w 91"/>
                <a:gd name="T29" fmla="*/ 30 h 93"/>
                <a:gd name="T30" fmla="*/ 16 w 91"/>
                <a:gd name="T31" fmla="*/ 52 h 93"/>
                <a:gd name="T32" fmla="*/ 46 w 91"/>
                <a:gd name="T33" fmla="*/ 75 h 93"/>
                <a:gd name="T34" fmla="*/ 73 w 91"/>
                <a:gd name="T35" fmla="*/ 54 h 93"/>
                <a:gd name="T36" fmla="*/ 73 w 91"/>
                <a:gd name="T37" fmla="*/ 30 h 93"/>
                <a:gd name="T38" fmla="*/ 16 w 91"/>
                <a:gd name="T39" fmla="*/ 30 h 93"/>
                <a:gd name="T40" fmla="*/ 26 w 91"/>
                <a:gd name="T41" fmla="*/ 35 h 93"/>
                <a:gd name="T42" fmla="*/ 26 w 91"/>
                <a:gd name="T43" fmla="*/ 39 h 93"/>
                <a:gd name="T44" fmla="*/ 64 w 91"/>
                <a:gd name="T45" fmla="*/ 39 h 93"/>
                <a:gd name="T46" fmla="*/ 64 w 91"/>
                <a:gd name="T47" fmla="*/ 35 h 93"/>
                <a:gd name="T48" fmla="*/ 26 w 91"/>
                <a:gd name="T49" fmla="*/ 35 h 93"/>
                <a:gd name="T50" fmla="*/ 26 w 91"/>
                <a:gd name="T51" fmla="*/ 51 h 93"/>
                <a:gd name="T52" fmla="*/ 26 w 91"/>
                <a:gd name="T53" fmla="*/ 55 h 93"/>
                <a:gd name="T54" fmla="*/ 64 w 91"/>
                <a:gd name="T55" fmla="*/ 55 h 93"/>
                <a:gd name="T56" fmla="*/ 64 w 91"/>
                <a:gd name="T57" fmla="*/ 51 h 93"/>
                <a:gd name="T58" fmla="*/ 26 w 91"/>
                <a:gd name="T59" fmla="*/ 51 h 93"/>
                <a:gd name="T60" fmla="*/ 26 w 91"/>
                <a:gd name="T61" fmla="*/ 43 h 93"/>
                <a:gd name="T62" fmla="*/ 26 w 91"/>
                <a:gd name="T63" fmla="*/ 47 h 93"/>
                <a:gd name="T64" fmla="*/ 64 w 91"/>
                <a:gd name="T65" fmla="*/ 47 h 93"/>
                <a:gd name="T66" fmla="*/ 64 w 91"/>
                <a:gd name="T67" fmla="*/ 43 h 93"/>
                <a:gd name="T68" fmla="*/ 26 w 91"/>
                <a:gd name="T69" fmla="*/ 43 h 93"/>
                <a:gd name="T70" fmla="*/ 10 w 91"/>
                <a:gd name="T71" fmla="*/ 87 h 93"/>
                <a:gd name="T72" fmla="*/ 28 w 91"/>
                <a:gd name="T73" fmla="*/ 70 h 93"/>
                <a:gd name="T74" fmla="*/ 28 w 91"/>
                <a:gd name="T75" fmla="*/ 67 h 93"/>
                <a:gd name="T76" fmla="*/ 26 w 91"/>
                <a:gd name="T77" fmla="*/ 67 h 93"/>
                <a:gd name="T78" fmla="*/ 8 w 91"/>
                <a:gd name="T79" fmla="*/ 84 h 93"/>
                <a:gd name="T80" fmla="*/ 8 w 91"/>
                <a:gd name="T81" fmla="*/ 87 h 93"/>
                <a:gd name="T82" fmla="*/ 10 w 91"/>
                <a:gd name="T83" fmla="*/ 87 h 93"/>
                <a:gd name="T84" fmla="*/ 85 w 91"/>
                <a:gd name="T85" fmla="*/ 84 h 93"/>
                <a:gd name="T86" fmla="*/ 67 w 91"/>
                <a:gd name="T87" fmla="*/ 67 h 93"/>
                <a:gd name="T88" fmla="*/ 64 w 91"/>
                <a:gd name="T89" fmla="*/ 67 h 93"/>
                <a:gd name="T90" fmla="*/ 64 w 91"/>
                <a:gd name="T91" fmla="*/ 70 h 93"/>
                <a:gd name="T92" fmla="*/ 82 w 91"/>
                <a:gd name="T93" fmla="*/ 87 h 93"/>
                <a:gd name="T94" fmla="*/ 85 w 91"/>
                <a:gd name="T95" fmla="*/ 87 h 93"/>
                <a:gd name="T96" fmla="*/ 85 w 91"/>
                <a:gd name="T97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93">
                  <a:moveTo>
                    <a:pt x="87" y="39"/>
                  </a:moveTo>
                  <a:cubicBezTo>
                    <a:pt x="89" y="40"/>
                    <a:pt x="91" y="43"/>
                    <a:pt x="91" y="46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1" y="89"/>
                    <a:pt x="86" y="93"/>
                    <a:pt x="81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5" y="93"/>
                    <a:pt x="0" y="89"/>
                    <a:pt x="0" y="8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1" y="41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39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7" y="0"/>
                    <a:pt x="51" y="3"/>
                  </a:cubicBezTo>
                  <a:cubicBezTo>
                    <a:pt x="87" y="39"/>
                    <a:pt x="87" y="39"/>
                    <a:pt x="87" y="39"/>
                  </a:cubicBezTo>
                  <a:close/>
                  <a:moveTo>
                    <a:pt x="16" y="30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16" y="30"/>
                    <a:pt x="16" y="30"/>
                    <a:pt x="16" y="30"/>
                  </a:cubicBezTo>
                  <a:close/>
                  <a:moveTo>
                    <a:pt x="26" y="35"/>
                  </a:moveTo>
                  <a:cubicBezTo>
                    <a:pt x="26" y="39"/>
                    <a:pt x="26" y="39"/>
                    <a:pt x="26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6" y="35"/>
                    <a:pt x="26" y="35"/>
                    <a:pt x="26" y="35"/>
                  </a:cubicBezTo>
                  <a:close/>
                  <a:moveTo>
                    <a:pt x="26" y="51"/>
                  </a:moveTo>
                  <a:cubicBezTo>
                    <a:pt x="26" y="55"/>
                    <a:pt x="26" y="55"/>
                    <a:pt x="26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6" y="43"/>
                  </a:moveTo>
                  <a:cubicBezTo>
                    <a:pt x="26" y="47"/>
                    <a:pt x="26" y="47"/>
                    <a:pt x="26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26" y="43"/>
                    <a:pt x="26" y="43"/>
                    <a:pt x="26" y="43"/>
                  </a:cubicBezTo>
                  <a:close/>
                  <a:moveTo>
                    <a:pt x="10" y="87"/>
                  </a:moveTo>
                  <a:cubicBezTo>
                    <a:pt x="28" y="70"/>
                    <a:pt x="28" y="70"/>
                    <a:pt x="28" y="70"/>
                  </a:cubicBezTo>
                  <a:cubicBezTo>
                    <a:pt x="29" y="69"/>
                    <a:pt x="29" y="68"/>
                    <a:pt x="28" y="67"/>
                  </a:cubicBezTo>
                  <a:cubicBezTo>
                    <a:pt x="28" y="66"/>
                    <a:pt x="27" y="66"/>
                    <a:pt x="26" y="67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7" y="85"/>
                    <a:pt x="7" y="86"/>
                    <a:pt x="8" y="87"/>
                  </a:cubicBezTo>
                  <a:cubicBezTo>
                    <a:pt x="8" y="88"/>
                    <a:pt x="10" y="88"/>
                    <a:pt x="10" y="87"/>
                  </a:cubicBezTo>
                  <a:close/>
                  <a:moveTo>
                    <a:pt x="85" y="84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5" y="66"/>
                    <a:pt x="64" y="67"/>
                  </a:cubicBezTo>
                  <a:cubicBezTo>
                    <a:pt x="63" y="68"/>
                    <a:pt x="63" y="69"/>
                    <a:pt x="64" y="70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3" y="88"/>
                    <a:pt x="84" y="88"/>
                    <a:pt x="85" y="87"/>
                  </a:cubicBezTo>
                  <a:cubicBezTo>
                    <a:pt x="85" y="86"/>
                    <a:pt x="85" y="85"/>
                    <a:pt x="85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00" dirty="0">
                <a:solidFill>
                  <a:prstClr val="black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40467" y="3819464"/>
              <a:ext cx="1863986" cy="369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4500353" y="2125131"/>
            <a:ext cx="1469466" cy="1336339"/>
            <a:chOff x="6000456" y="2833465"/>
            <a:chExt cx="1959530" cy="1781907"/>
          </a:xfrm>
        </p:grpSpPr>
        <p:sp>
          <p:nvSpPr>
            <p:cNvPr id="11" name="Oval 10"/>
            <p:cNvSpPr/>
            <p:nvPr/>
          </p:nvSpPr>
          <p:spPr>
            <a:xfrm flipH="1">
              <a:off x="6000456" y="2833465"/>
              <a:ext cx="1781907" cy="178190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6718709" y="3317436"/>
              <a:ext cx="345401" cy="395018"/>
            </a:xfrm>
            <a:custGeom>
              <a:avLst/>
              <a:gdLst>
                <a:gd name="T0" fmla="*/ 50 w 84"/>
                <a:gd name="T1" fmla="*/ 92 h 96"/>
                <a:gd name="T2" fmla="*/ 57 w 84"/>
                <a:gd name="T3" fmla="*/ 81 h 96"/>
                <a:gd name="T4" fmla="*/ 56 w 84"/>
                <a:gd name="T5" fmla="*/ 75 h 96"/>
                <a:gd name="T6" fmla="*/ 43 w 84"/>
                <a:gd name="T7" fmla="*/ 63 h 96"/>
                <a:gd name="T8" fmla="*/ 38 w 84"/>
                <a:gd name="T9" fmla="*/ 62 h 96"/>
                <a:gd name="T10" fmla="*/ 30 w 84"/>
                <a:gd name="T11" fmla="*/ 67 h 96"/>
                <a:gd name="T12" fmla="*/ 17 w 84"/>
                <a:gd name="T13" fmla="*/ 35 h 96"/>
                <a:gd name="T14" fmla="*/ 26 w 84"/>
                <a:gd name="T15" fmla="*/ 31 h 96"/>
                <a:gd name="T16" fmla="*/ 27 w 84"/>
                <a:gd name="T17" fmla="*/ 25 h 96"/>
                <a:gd name="T18" fmla="*/ 22 w 84"/>
                <a:gd name="T19" fmla="*/ 8 h 96"/>
                <a:gd name="T20" fmla="*/ 18 w 84"/>
                <a:gd name="T21" fmla="*/ 4 h 96"/>
                <a:gd name="T22" fmla="*/ 4 w 84"/>
                <a:gd name="T23" fmla="*/ 6 h 96"/>
                <a:gd name="T24" fmla="*/ 0 w 84"/>
                <a:gd name="T25" fmla="*/ 10 h 96"/>
                <a:gd name="T26" fmla="*/ 43 w 84"/>
                <a:gd name="T27" fmla="*/ 94 h 96"/>
                <a:gd name="T28" fmla="*/ 50 w 84"/>
                <a:gd name="T29" fmla="*/ 92 h 96"/>
                <a:gd name="T30" fmla="*/ 45 w 84"/>
                <a:gd name="T31" fmla="*/ 53 h 96"/>
                <a:gd name="T32" fmla="*/ 32 w 84"/>
                <a:gd name="T33" fmla="*/ 53 h 96"/>
                <a:gd name="T34" fmla="*/ 32 w 84"/>
                <a:gd name="T35" fmla="*/ 50 h 96"/>
                <a:gd name="T36" fmla="*/ 40 w 84"/>
                <a:gd name="T37" fmla="*/ 38 h 96"/>
                <a:gd name="T38" fmla="*/ 42 w 84"/>
                <a:gd name="T39" fmla="*/ 32 h 96"/>
                <a:gd name="T40" fmla="*/ 41 w 84"/>
                <a:gd name="T41" fmla="*/ 30 h 96"/>
                <a:gd name="T42" fmla="*/ 40 w 84"/>
                <a:gd name="T43" fmla="*/ 31 h 96"/>
                <a:gd name="T44" fmla="*/ 39 w 84"/>
                <a:gd name="T45" fmla="*/ 36 h 96"/>
                <a:gd name="T46" fmla="*/ 34 w 84"/>
                <a:gd name="T47" fmla="*/ 36 h 96"/>
                <a:gd name="T48" fmla="*/ 34 w 84"/>
                <a:gd name="T49" fmla="*/ 31 h 96"/>
                <a:gd name="T50" fmla="*/ 42 w 84"/>
                <a:gd name="T51" fmla="*/ 26 h 96"/>
                <a:gd name="T52" fmla="*/ 47 w 84"/>
                <a:gd name="T53" fmla="*/ 28 h 96"/>
                <a:gd name="T54" fmla="*/ 47 w 84"/>
                <a:gd name="T55" fmla="*/ 34 h 96"/>
                <a:gd name="T56" fmla="*/ 47 w 84"/>
                <a:gd name="T57" fmla="*/ 37 h 96"/>
                <a:gd name="T58" fmla="*/ 38 w 84"/>
                <a:gd name="T59" fmla="*/ 50 h 96"/>
                <a:gd name="T60" fmla="*/ 46 w 84"/>
                <a:gd name="T61" fmla="*/ 50 h 96"/>
                <a:gd name="T62" fmla="*/ 45 w 84"/>
                <a:gd name="T63" fmla="*/ 53 h 96"/>
                <a:gd name="T64" fmla="*/ 63 w 84"/>
                <a:gd name="T65" fmla="*/ 50 h 96"/>
                <a:gd name="T66" fmla="*/ 60 w 84"/>
                <a:gd name="T67" fmla="*/ 50 h 96"/>
                <a:gd name="T68" fmla="*/ 60 w 84"/>
                <a:gd name="T69" fmla="*/ 53 h 96"/>
                <a:gd name="T70" fmla="*/ 54 w 84"/>
                <a:gd name="T71" fmla="*/ 53 h 96"/>
                <a:gd name="T72" fmla="*/ 54 w 84"/>
                <a:gd name="T73" fmla="*/ 50 h 96"/>
                <a:gd name="T74" fmla="*/ 46 w 84"/>
                <a:gd name="T75" fmla="*/ 50 h 96"/>
                <a:gd name="T76" fmla="*/ 47 w 84"/>
                <a:gd name="T77" fmla="*/ 46 h 96"/>
                <a:gd name="T78" fmla="*/ 55 w 84"/>
                <a:gd name="T79" fmla="*/ 26 h 96"/>
                <a:gd name="T80" fmla="*/ 63 w 84"/>
                <a:gd name="T81" fmla="*/ 26 h 96"/>
                <a:gd name="T82" fmla="*/ 61 w 84"/>
                <a:gd name="T83" fmla="*/ 46 h 96"/>
                <a:gd name="T84" fmla="*/ 63 w 84"/>
                <a:gd name="T85" fmla="*/ 46 h 96"/>
                <a:gd name="T86" fmla="*/ 63 w 84"/>
                <a:gd name="T87" fmla="*/ 50 h 96"/>
                <a:gd name="T88" fmla="*/ 55 w 84"/>
                <a:gd name="T89" fmla="*/ 46 h 96"/>
                <a:gd name="T90" fmla="*/ 52 w 84"/>
                <a:gd name="T91" fmla="*/ 46 h 96"/>
                <a:gd name="T92" fmla="*/ 56 w 84"/>
                <a:gd name="T93" fmla="*/ 35 h 96"/>
                <a:gd name="T94" fmla="*/ 55 w 84"/>
                <a:gd name="T95" fmla="*/ 46 h 96"/>
                <a:gd name="T96" fmla="*/ 43 w 84"/>
                <a:gd name="T97" fmla="*/ 0 h 96"/>
                <a:gd name="T98" fmla="*/ 72 w 84"/>
                <a:gd name="T99" fmla="*/ 12 h 96"/>
                <a:gd name="T100" fmla="*/ 84 w 84"/>
                <a:gd name="T101" fmla="*/ 41 h 96"/>
                <a:gd name="T102" fmla="*/ 72 w 84"/>
                <a:gd name="T103" fmla="*/ 71 h 96"/>
                <a:gd name="T104" fmla="*/ 65 w 84"/>
                <a:gd name="T105" fmla="*/ 76 h 96"/>
                <a:gd name="T106" fmla="*/ 63 w 84"/>
                <a:gd name="T107" fmla="*/ 73 h 96"/>
                <a:gd name="T108" fmla="*/ 59 w 84"/>
                <a:gd name="T109" fmla="*/ 69 h 96"/>
                <a:gd name="T110" fmla="*/ 66 w 84"/>
                <a:gd name="T111" fmla="*/ 64 h 96"/>
                <a:gd name="T112" fmla="*/ 75 w 84"/>
                <a:gd name="T113" fmla="*/ 41 h 96"/>
                <a:gd name="T114" fmla="*/ 66 w 84"/>
                <a:gd name="T115" fmla="*/ 19 h 96"/>
                <a:gd name="T116" fmla="*/ 43 w 84"/>
                <a:gd name="T117" fmla="*/ 10 h 96"/>
                <a:gd name="T118" fmla="*/ 31 w 84"/>
                <a:gd name="T119" fmla="*/ 12 h 96"/>
                <a:gd name="T120" fmla="*/ 29 w 84"/>
                <a:gd name="T121" fmla="*/ 6 h 96"/>
                <a:gd name="T122" fmla="*/ 28 w 84"/>
                <a:gd name="T123" fmla="*/ 3 h 96"/>
                <a:gd name="T124" fmla="*/ 43 w 84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6">
                  <a:moveTo>
                    <a:pt x="50" y="92"/>
                  </a:moveTo>
                  <a:cubicBezTo>
                    <a:pt x="52" y="88"/>
                    <a:pt x="55" y="84"/>
                    <a:pt x="57" y="81"/>
                  </a:cubicBezTo>
                  <a:cubicBezTo>
                    <a:pt x="58" y="79"/>
                    <a:pt x="58" y="77"/>
                    <a:pt x="56" y="75"/>
                  </a:cubicBezTo>
                  <a:cubicBezTo>
                    <a:pt x="52" y="71"/>
                    <a:pt x="48" y="67"/>
                    <a:pt x="43" y="63"/>
                  </a:cubicBezTo>
                  <a:cubicBezTo>
                    <a:pt x="41" y="61"/>
                    <a:pt x="40" y="61"/>
                    <a:pt x="38" y="62"/>
                  </a:cubicBezTo>
                  <a:cubicBezTo>
                    <a:pt x="35" y="63"/>
                    <a:pt x="33" y="65"/>
                    <a:pt x="30" y="67"/>
                  </a:cubicBezTo>
                  <a:cubicBezTo>
                    <a:pt x="21" y="53"/>
                    <a:pt x="19" y="45"/>
                    <a:pt x="17" y="35"/>
                  </a:cubicBezTo>
                  <a:cubicBezTo>
                    <a:pt x="20" y="34"/>
                    <a:pt x="23" y="32"/>
                    <a:pt x="26" y="31"/>
                  </a:cubicBezTo>
                  <a:cubicBezTo>
                    <a:pt x="27" y="30"/>
                    <a:pt x="28" y="28"/>
                    <a:pt x="27" y="25"/>
                  </a:cubicBezTo>
                  <a:cubicBezTo>
                    <a:pt x="26" y="20"/>
                    <a:pt x="24" y="14"/>
                    <a:pt x="22" y="8"/>
                  </a:cubicBezTo>
                  <a:cubicBezTo>
                    <a:pt x="22" y="6"/>
                    <a:pt x="20" y="4"/>
                    <a:pt x="18" y="4"/>
                  </a:cubicBezTo>
                  <a:cubicBezTo>
                    <a:pt x="14" y="5"/>
                    <a:pt x="9" y="5"/>
                    <a:pt x="4" y="6"/>
                  </a:cubicBezTo>
                  <a:cubicBezTo>
                    <a:pt x="0" y="6"/>
                    <a:pt x="0" y="7"/>
                    <a:pt x="0" y="10"/>
                  </a:cubicBezTo>
                  <a:cubicBezTo>
                    <a:pt x="1" y="46"/>
                    <a:pt x="15" y="78"/>
                    <a:pt x="43" y="94"/>
                  </a:cubicBezTo>
                  <a:cubicBezTo>
                    <a:pt x="46" y="96"/>
                    <a:pt x="47" y="96"/>
                    <a:pt x="50" y="92"/>
                  </a:cubicBezTo>
                  <a:close/>
                  <a:moveTo>
                    <a:pt x="45" y="53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6"/>
                    <a:pt x="42" y="34"/>
                    <a:pt x="42" y="32"/>
                  </a:cubicBezTo>
                  <a:cubicBezTo>
                    <a:pt x="42" y="31"/>
                    <a:pt x="42" y="30"/>
                    <a:pt x="41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28"/>
                    <a:pt x="37" y="26"/>
                    <a:pt x="42" y="26"/>
                  </a:cubicBezTo>
                  <a:cubicBezTo>
                    <a:pt x="44" y="26"/>
                    <a:pt x="46" y="27"/>
                    <a:pt x="47" y="28"/>
                  </a:cubicBezTo>
                  <a:cubicBezTo>
                    <a:pt x="48" y="29"/>
                    <a:pt x="48" y="31"/>
                    <a:pt x="47" y="34"/>
                  </a:cubicBezTo>
                  <a:cubicBezTo>
                    <a:pt x="47" y="35"/>
                    <a:pt x="47" y="36"/>
                    <a:pt x="47" y="37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63" y="50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0"/>
                    <a:pt x="63" y="50"/>
                    <a:pt x="63" y="50"/>
                  </a:cubicBezTo>
                  <a:close/>
                  <a:moveTo>
                    <a:pt x="55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46"/>
                    <a:pt x="55" y="46"/>
                    <a:pt x="55" y="46"/>
                  </a:cubicBezTo>
                  <a:close/>
                  <a:moveTo>
                    <a:pt x="43" y="0"/>
                  </a:moveTo>
                  <a:cubicBezTo>
                    <a:pt x="54" y="0"/>
                    <a:pt x="65" y="5"/>
                    <a:pt x="72" y="12"/>
                  </a:cubicBezTo>
                  <a:cubicBezTo>
                    <a:pt x="80" y="20"/>
                    <a:pt x="84" y="30"/>
                    <a:pt x="84" y="41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70" y="73"/>
                    <a:pt x="68" y="75"/>
                    <a:pt x="65" y="76"/>
                  </a:cubicBezTo>
                  <a:cubicBezTo>
                    <a:pt x="65" y="75"/>
                    <a:pt x="64" y="74"/>
                    <a:pt x="63" y="7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1" y="68"/>
                    <a:pt x="64" y="66"/>
                    <a:pt x="66" y="64"/>
                  </a:cubicBezTo>
                  <a:cubicBezTo>
                    <a:pt x="71" y="58"/>
                    <a:pt x="75" y="50"/>
                    <a:pt x="75" y="41"/>
                  </a:cubicBezTo>
                  <a:cubicBezTo>
                    <a:pt x="75" y="33"/>
                    <a:pt x="71" y="25"/>
                    <a:pt x="66" y="19"/>
                  </a:cubicBezTo>
                  <a:cubicBezTo>
                    <a:pt x="60" y="13"/>
                    <a:pt x="52" y="10"/>
                    <a:pt x="43" y="10"/>
                  </a:cubicBezTo>
                  <a:cubicBezTo>
                    <a:pt x="39" y="10"/>
                    <a:pt x="35" y="11"/>
                    <a:pt x="31" y="12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00" dirty="0">
                <a:solidFill>
                  <a:prstClr val="black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6000" y="3817742"/>
              <a:ext cx="1863986" cy="369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6946070" y="2125132"/>
            <a:ext cx="1492468" cy="1336339"/>
            <a:chOff x="9261816" y="2833466"/>
            <a:chExt cx="1990203" cy="1781907"/>
          </a:xfrm>
        </p:grpSpPr>
        <p:sp>
          <p:nvSpPr>
            <p:cNvPr id="10" name="Oval 9"/>
            <p:cNvSpPr/>
            <p:nvPr/>
          </p:nvSpPr>
          <p:spPr>
            <a:xfrm flipH="1">
              <a:off x="9261816" y="2833466"/>
              <a:ext cx="1781907" cy="17819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9965756" y="3341873"/>
              <a:ext cx="374026" cy="263345"/>
            </a:xfrm>
            <a:custGeom>
              <a:avLst/>
              <a:gdLst>
                <a:gd name="T0" fmla="*/ 65 w 91"/>
                <a:gd name="T1" fmla="*/ 9 h 64"/>
                <a:gd name="T2" fmla="*/ 34 w 91"/>
                <a:gd name="T3" fmla="*/ 9 h 64"/>
                <a:gd name="T4" fmla="*/ 27 w 91"/>
                <a:gd name="T5" fmla="*/ 0 h 64"/>
                <a:gd name="T6" fmla="*/ 5 w 91"/>
                <a:gd name="T7" fmla="*/ 0 h 64"/>
                <a:gd name="T8" fmla="*/ 0 w 91"/>
                <a:gd name="T9" fmla="*/ 4 h 64"/>
                <a:gd name="T10" fmla="*/ 0 w 91"/>
                <a:gd name="T11" fmla="*/ 50 h 64"/>
                <a:gd name="T12" fmla="*/ 4 w 91"/>
                <a:gd name="T13" fmla="*/ 54 h 64"/>
                <a:gd name="T14" fmla="*/ 14 w 91"/>
                <a:gd name="T15" fmla="*/ 25 h 64"/>
                <a:gd name="T16" fmla="*/ 20 w 91"/>
                <a:gd name="T17" fmla="*/ 18 h 64"/>
                <a:gd name="T18" fmla="*/ 29 w 91"/>
                <a:gd name="T19" fmla="*/ 14 h 64"/>
                <a:gd name="T20" fmla="*/ 60 w 91"/>
                <a:gd name="T21" fmla="*/ 14 h 64"/>
                <a:gd name="T22" fmla="*/ 65 w 91"/>
                <a:gd name="T23" fmla="*/ 9 h 64"/>
                <a:gd name="T24" fmla="*/ 72 w 91"/>
                <a:gd name="T25" fmla="*/ 15 h 64"/>
                <a:gd name="T26" fmla="*/ 66 w 91"/>
                <a:gd name="T27" fmla="*/ 15 h 64"/>
                <a:gd name="T28" fmla="*/ 79 w 91"/>
                <a:gd name="T29" fmla="*/ 1 h 64"/>
                <a:gd name="T30" fmla="*/ 90 w 91"/>
                <a:gd name="T31" fmla="*/ 15 h 64"/>
                <a:gd name="T32" fmla="*/ 85 w 91"/>
                <a:gd name="T33" fmla="*/ 15 h 64"/>
                <a:gd name="T34" fmla="*/ 59 w 91"/>
                <a:gd name="T35" fmla="*/ 36 h 64"/>
                <a:gd name="T36" fmla="*/ 59 w 91"/>
                <a:gd name="T37" fmla="*/ 33 h 64"/>
                <a:gd name="T38" fmla="*/ 72 w 91"/>
                <a:gd name="T39" fmla="*/ 15 h 64"/>
                <a:gd name="T40" fmla="*/ 79 w 91"/>
                <a:gd name="T41" fmla="*/ 64 h 64"/>
                <a:gd name="T42" fmla="*/ 11 w 91"/>
                <a:gd name="T43" fmla="*/ 64 h 64"/>
                <a:gd name="T44" fmla="*/ 22 w 91"/>
                <a:gd name="T45" fmla="*/ 31 h 64"/>
                <a:gd name="T46" fmla="*/ 26 w 91"/>
                <a:gd name="T47" fmla="*/ 26 h 64"/>
                <a:gd name="T48" fmla="*/ 33 w 91"/>
                <a:gd name="T49" fmla="*/ 23 h 64"/>
                <a:gd name="T50" fmla="*/ 63 w 91"/>
                <a:gd name="T51" fmla="*/ 23 h 64"/>
                <a:gd name="T52" fmla="*/ 57 w 91"/>
                <a:gd name="T53" fmla="*/ 28 h 64"/>
                <a:gd name="T54" fmla="*/ 54 w 91"/>
                <a:gd name="T55" fmla="*/ 30 h 64"/>
                <a:gd name="T56" fmla="*/ 54 w 91"/>
                <a:gd name="T57" fmla="*/ 41 h 64"/>
                <a:gd name="T58" fmla="*/ 59 w 91"/>
                <a:gd name="T59" fmla="*/ 41 h 64"/>
                <a:gd name="T60" fmla="*/ 87 w 91"/>
                <a:gd name="T61" fmla="*/ 23 h 64"/>
                <a:gd name="T62" fmla="*/ 89 w 91"/>
                <a:gd name="T63" fmla="*/ 24 h 64"/>
                <a:gd name="T64" fmla="*/ 91 w 91"/>
                <a:gd name="T65" fmla="*/ 25 h 64"/>
                <a:gd name="T66" fmla="*/ 91 w 91"/>
                <a:gd name="T67" fmla="*/ 28 h 64"/>
                <a:gd name="T68" fmla="*/ 91 w 91"/>
                <a:gd name="T69" fmla="*/ 30 h 64"/>
                <a:gd name="T70" fmla="*/ 79 w 91"/>
                <a:gd name="T7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" h="64">
                  <a:moveTo>
                    <a:pt x="65" y="9"/>
                  </a:moveTo>
                  <a:cubicBezTo>
                    <a:pt x="34" y="9"/>
                    <a:pt x="34" y="9"/>
                    <a:pt x="34" y="9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2" y="54"/>
                    <a:pt x="4" y="54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2"/>
                    <a:pt x="17" y="20"/>
                    <a:pt x="20" y="18"/>
                  </a:cubicBezTo>
                  <a:cubicBezTo>
                    <a:pt x="22" y="16"/>
                    <a:pt x="26" y="14"/>
                    <a:pt x="29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5" y="9"/>
                    <a:pt x="65" y="9"/>
                    <a:pt x="65" y="9"/>
                  </a:cubicBezTo>
                  <a:close/>
                  <a:moveTo>
                    <a:pt x="72" y="15"/>
                  </a:moveTo>
                  <a:cubicBezTo>
                    <a:pt x="66" y="15"/>
                    <a:pt x="66" y="15"/>
                    <a:pt x="66" y="15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2" y="28"/>
                    <a:pt x="72" y="35"/>
                    <a:pt x="59" y="36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6" y="29"/>
                    <a:pt x="70" y="23"/>
                    <a:pt x="72" y="15"/>
                  </a:cubicBezTo>
                  <a:close/>
                  <a:moveTo>
                    <a:pt x="79" y="64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29"/>
                    <a:pt x="24" y="27"/>
                    <a:pt x="26" y="26"/>
                  </a:cubicBezTo>
                  <a:cubicBezTo>
                    <a:pt x="28" y="24"/>
                    <a:pt x="31" y="23"/>
                    <a:pt x="3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1" y="25"/>
                    <a:pt x="59" y="27"/>
                    <a:pt x="57" y="28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2" y="40"/>
                    <a:pt x="82" y="34"/>
                    <a:pt x="87" y="23"/>
                  </a:cubicBezTo>
                  <a:cubicBezTo>
                    <a:pt x="88" y="23"/>
                    <a:pt x="88" y="24"/>
                    <a:pt x="89" y="24"/>
                  </a:cubicBezTo>
                  <a:cubicBezTo>
                    <a:pt x="89" y="24"/>
                    <a:pt x="90" y="25"/>
                    <a:pt x="91" y="25"/>
                  </a:cubicBezTo>
                  <a:cubicBezTo>
                    <a:pt x="91" y="26"/>
                    <a:pt x="91" y="27"/>
                    <a:pt x="91" y="28"/>
                  </a:cubicBezTo>
                  <a:cubicBezTo>
                    <a:pt x="91" y="28"/>
                    <a:pt x="91" y="29"/>
                    <a:pt x="91" y="30"/>
                  </a:cubicBezTo>
                  <a:lnTo>
                    <a:pt x="79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00" dirty="0">
                <a:solidFill>
                  <a:prstClr val="black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88033" y="3765408"/>
              <a:ext cx="1863986" cy="369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58737" y="1268819"/>
            <a:ext cx="1397817" cy="1336339"/>
            <a:chOff x="4344767" y="1691638"/>
            <a:chExt cx="1863986" cy="1781907"/>
          </a:xfrm>
        </p:grpSpPr>
        <p:sp>
          <p:nvSpPr>
            <p:cNvPr id="8" name="Oval 7"/>
            <p:cNvSpPr/>
            <p:nvPr/>
          </p:nvSpPr>
          <p:spPr>
            <a:xfrm flipH="1">
              <a:off x="4369776" y="1691638"/>
              <a:ext cx="1781907" cy="17819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086120" y="2051348"/>
              <a:ext cx="349218" cy="431275"/>
            </a:xfrm>
            <a:custGeom>
              <a:avLst/>
              <a:gdLst>
                <a:gd name="T0" fmla="*/ 0 w 85"/>
                <a:gd name="T1" fmla="*/ 29 h 105"/>
                <a:gd name="T2" fmla="*/ 50 w 85"/>
                <a:gd name="T3" fmla="*/ 0 h 105"/>
                <a:gd name="T4" fmla="*/ 70 w 85"/>
                <a:gd name="T5" fmla="*/ 35 h 105"/>
                <a:gd name="T6" fmla="*/ 56 w 85"/>
                <a:gd name="T7" fmla="*/ 42 h 105"/>
                <a:gd name="T8" fmla="*/ 69 w 85"/>
                <a:gd name="T9" fmla="*/ 64 h 105"/>
                <a:gd name="T10" fmla="*/ 67 w 85"/>
                <a:gd name="T11" fmla="*/ 68 h 105"/>
                <a:gd name="T12" fmla="*/ 72 w 85"/>
                <a:gd name="T13" fmla="*/ 69 h 105"/>
                <a:gd name="T14" fmla="*/ 70 w 85"/>
                <a:gd name="T15" fmla="*/ 73 h 105"/>
                <a:gd name="T16" fmla="*/ 72 w 85"/>
                <a:gd name="T17" fmla="*/ 77 h 105"/>
                <a:gd name="T18" fmla="*/ 77 w 85"/>
                <a:gd name="T19" fmla="*/ 77 h 105"/>
                <a:gd name="T20" fmla="*/ 81 w 85"/>
                <a:gd name="T21" fmla="*/ 85 h 105"/>
                <a:gd name="T22" fmla="*/ 80 w 85"/>
                <a:gd name="T23" fmla="*/ 89 h 105"/>
                <a:gd name="T24" fmla="*/ 85 w 85"/>
                <a:gd name="T25" fmla="*/ 91 h 105"/>
                <a:gd name="T26" fmla="*/ 79 w 85"/>
                <a:gd name="T27" fmla="*/ 98 h 105"/>
                <a:gd name="T28" fmla="*/ 69 w 85"/>
                <a:gd name="T29" fmla="*/ 81 h 105"/>
                <a:gd name="T30" fmla="*/ 65 w 85"/>
                <a:gd name="T31" fmla="*/ 83 h 105"/>
                <a:gd name="T32" fmla="*/ 76 w 85"/>
                <a:gd name="T33" fmla="*/ 102 h 105"/>
                <a:gd name="T34" fmla="*/ 73 w 85"/>
                <a:gd name="T35" fmla="*/ 105 h 105"/>
                <a:gd name="T36" fmla="*/ 71 w 85"/>
                <a:gd name="T37" fmla="*/ 105 h 105"/>
                <a:gd name="T38" fmla="*/ 46 w 85"/>
                <a:gd name="T39" fmla="*/ 63 h 105"/>
                <a:gd name="T40" fmla="*/ 45 w 85"/>
                <a:gd name="T41" fmla="*/ 64 h 105"/>
                <a:gd name="T42" fmla="*/ 68 w 85"/>
                <a:gd name="T43" fmla="*/ 105 h 105"/>
                <a:gd name="T44" fmla="*/ 63 w 85"/>
                <a:gd name="T45" fmla="*/ 104 h 105"/>
                <a:gd name="T46" fmla="*/ 34 w 85"/>
                <a:gd name="T47" fmla="*/ 55 h 105"/>
                <a:gd name="T48" fmla="*/ 20 w 85"/>
                <a:gd name="T49" fmla="*/ 63 h 105"/>
                <a:gd name="T50" fmla="*/ 0 w 85"/>
                <a:gd name="T51" fmla="*/ 29 h 105"/>
                <a:gd name="T52" fmla="*/ 14 w 85"/>
                <a:gd name="T53" fmla="*/ 28 h 105"/>
                <a:gd name="T54" fmla="*/ 22 w 85"/>
                <a:gd name="T55" fmla="*/ 42 h 105"/>
                <a:gd name="T56" fmla="*/ 49 w 85"/>
                <a:gd name="T57" fmla="*/ 26 h 105"/>
                <a:gd name="T58" fmla="*/ 42 w 85"/>
                <a:gd name="T59" fmla="*/ 12 h 105"/>
                <a:gd name="T60" fmla="*/ 14 w 85"/>
                <a:gd name="T61" fmla="*/ 2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105">
                  <a:moveTo>
                    <a:pt x="0" y="29"/>
                  </a:moveTo>
                  <a:cubicBezTo>
                    <a:pt x="13" y="12"/>
                    <a:pt x="30" y="3"/>
                    <a:pt x="50" y="0"/>
                  </a:cubicBezTo>
                  <a:cubicBezTo>
                    <a:pt x="56" y="11"/>
                    <a:pt x="63" y="23"/>
                    <a:pt x="70" y="35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81" y="85"/>
                    <a:pt x="81" y="85"/>
                    <a:pt x="81" y="85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3" y="52"/>
                    <a:pt x="7" y="40"/>
                    <a:pt x="0" y="29"/>
                  </a:cubicBezTo>
                  <a:close/>
                  <a:moveTo>
                    <a:pt x="14" y="28"/>
                  </a:moveTo>
                  <a:cubicBezTo>
                    <a:pt x="22" y="42"/>
                    <a:pt x="22" y="42"/>
                    <a:pt x="22" y="42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14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00" dirty="0">
                <a:solidFill>
                  <a:prstClr val="black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344767" y="2609831"/>
              <a:ext cx="1863986" cy="369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28"/>
          <p:cNvGrpSpPr/>
          <p:nvPr/>
        </p:nvGrpSpPr>
        <p:grpSpPr>
          <a:xfrm>
            <a:off x="5723211" y="1268819"/>
            <a:ext cx="1492468" cy="1336339"/>
            <a:chOff x="7631136" y="1691638"/>
            <a:chExt cx="1990203" cy="1781907"/>
          </a:xfrm>
        </p:grpSpPr>
        <p:sp>
          <p:nvSpPr>
            <p:cNvPr id="7" name="Oval 6"/>
            <p:cNvSpPr/>
            <p:nvPr/>
          </p:nvSpPr>
          <p:spPr>
            <a:xfrm flipH="1">
              <a:off x="7631136" y="1691638"/>
              <a:ext cx="1781907" cy="17819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290231" y="2051348"/>
              <a:ext cx="463715" cy="444634"/>
            </a:xfrm>
            <a:custGeom>
              <a:avLst/>
              <a:gdLst>
                <a:gd name="T0" fmla="*/ 68 w 113"/>
                <a:gd name="T1" fmla="*/ 54 h 108"/>
                <a:gd name="T2" fmla="*/ 45 w 113"/>
                <a:gd name="T3" fmla="*/ 54 h 108"/>
                <a:gd name="T4" fmla="*/ 48 w 113"/>
                <a:gd name="T5" fmla="*/ 32 h 108"/>
                <a:gd name="T6" fmla="*/ 0 w 113"/>
                <a:gd name="T7" fmla="*/ 54 h 108"/>
                <a:gd name="T8" fmla="*/ 17 w 113"/>
                <a:gd name="T9" fmla="*/ 93 h 108"/>
                <a:gd name="T10" fmla="*/ 62 w 113"/>
                <a:gd name="T11" fmla="*/ 78 h 108"/>
                <a:gd name="T12" fmla="*/ 38 w 113"/>
                <a:gd name="T13" fmla="*/ 84 h 108"/>
                <a:gd name="T14" fmla="*/ 26 w 113"/>
                <a:gd name="T15" fmla="*/ 73 h 108"/>
                <a:gd name="T16" fmla="*/ 57 w 113"/>
                <a:gd name="T17" fmla="*/ 76 h 108"/>
                <a:gd name="T18" fmla="*/ 79 w 113"/>
                <a:gd name="T19" fmla="*/ 82 h 108"/>
                <a:gd name="T20" fmla="*/ 64 w 113"/>
                <a:gd name="T21" fmla="*/ 89 h 108"/>
                <a:gd name="T22" fmla="*/ 52 w 113"/>
                <a:gd name="T23" fmla="*/ 89 h 108"/>
                <a:gd name="T24" fmla="*/ 80 w 113"/>
                <a:gd name="T25" fmla="*/ 105 h 108"/>
                <a:gd name="T26" fmla="*/ 86 w 113"/>
                <a:gd name="T27" fmla="*/ 73 h 108"/>
                <a:gd name="T28" fmla="*/ 113 w 113"/>
                <a:gd name="T29" fmla="*/ 54 h 108"/>
                <a:gd name="T30" fmla="*/ 70 w 113"/>
                <a:gd name="T31" fmla="*/ 32 h 108"/>
                <a:gd name="T32" fmla="*/ 76 w 113"/>
                <a:gd name="T33" fmla="*/ 23 h 108"/>
                <a:gd name="T34" fmla="*/ 88 w 113"/>
                <a:gd name="T35" fmla="*/ 33 h 108"/>
                <a:gd name="T36" fmla="*/ 96 w 113"/>
                <a:gd name="T37" fmla="*/ 14 h 108"/>
                <a:gd name="T38" fmla="*/ 63 w 113"/>
                <a:gd name="T39" fmla="*/ 20 h 108"/>
                <a:gd name="T40" fmla="*/ 33 w 113"/>
                <a:gd name="T41" fmla="*/ 3 h 108"/>
                <a:gd name="T42" fmla="*/ 26 w 113"/>
                <a:gd name="T43" fmla="*/ 29 h 108"/>
                <a:gd name="T44" fmla="*/ 34 w 113"/>
                <a:gd name="T45" fmla="*/ 25 h 108"/>
                <a:gd name="T46" fmla="*/ 49 w 113"/>
                <a:gd name="T47" fmla="*/ 18 h 108"/>
                <a:gd name="T48" fmla="*/ 48 w 113"/>
                <a:gd name="T49" fmla="*/ 32 h 108"/>
                <a:gd name="T50" fmla="*/ 92 w 113"/>
                <a:gd name="T51" fmla="*/ 45 h 108"/>
                <a:gd name="T52" fmla="*/ 92 w 113"/>
                <a:gd name="T53" fmla="*/ 62 h 108"/>
                <a:gd name="T54" fmla="*/ 77 w 113"/>
                <a:gd name="T55" fmla="*/ 44 h 108"/>
                <a:gd name="T56" fmla="*/ 75 w 113"/>
                <a:gd name="T57" fmla="*/ 66 h 108"/>
                <a:gd name="T58" fmla="*/ 65 w 113"/>
                <a:gd name="T59" fmla="*/ 41 h 108"/>
                <a:gd name="T60" fmla="*/ 51 w 113"/>
                <a:gd name="T61" fmla="*/ 41 h 108"/>
                <a:gd name="T62" fmla="*/ 47 w 113"/>
                <a:gd name="T63" fmla="*/ 44 h 108"/>
                <a:gd name="T64" fmla="*/ 57 w 113"/>
                <a:gd name="T65" fmla="*/ 67 h 108"/>
                <a:gd name="T66" fmla="*/ 22 w 113"/>
                <a:gd name="T67" fmla="*/ 62 h 108"/>
                <a:gd name="T68" fmla="*/ 9 w 113"/>
                <a:gd name="T69" fmla="*/ 54 h 108"/>
                <a:gd name="T70" fmla="*/ 37 w 113"/>
                <a:gd name="T71" fmla="*/ 42 h 108"/>
                <a:gd name="T72" fmla="*/ 64 w 113"/>
                <a:gd name="T73" fmla="*/ 50 h 108"/>
                <a:gd name="T74" fmla="*/ 64 w 113"/>
                <a:gd name="T75" fmla="*/ 50 h 108"/>
                <a:gd name="T76" fmla="*/ 50 w 113"/>
                <a:gd name="T77" fmla="*/ 53 h 108"/>
                <a:gd name="T78" fmla="*/ 49 w 113"/>
                <a:gd name="T79" fmla="*/ 57 h 108"/>
                <a:gd name="T80" fmla="*/ 51 w 113"/>
                <a:gd name="T81" fmla="*/ 52 h 108"/>
                <a:gd name="T82" fmla="*/ 56 w 113"/>
                <a:gd name="T83" fmla="*/ 45 h 108"/>
                <a:gd name="T84" fmla="*/ 58 w 113"/>
                <a:gd name="T85" fmla="*/ 45 h 108"/>
                <a:gd name="T86" fmla="*/ 60 w 113"/>
                <a:gd name="T87" fmla="*/ 4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" h="108">
                  <a:moveTo>
                    <a:pt x="57" y="42"/>
                  </a:moveTo>
                  <a:cubicBezTo>
                    <a:pt x="63" y="42"/>
                    <a:pt x="68" y="47"/>
                    <a:pt x="68" y="54"/>
                  </a:cubicBezTo>
                  <a:cubicBezTo>
                    <a:pt x="68" y="60"/>
                    <a:pt x="63" y="65"/>
                    <a:pt x="57" y="65"/>
                  </a:cubicBezTo>
                  <a:cubicBezTo>
                    <a:pt x="50" y="65"/>
                    <a:pt x="45" y="60"/>
                    <a:pt x="45" y="54"/>
                  </a:cubicBezTo>
                  <a:cubicBezTo>
                    <a:pt x="45" y="47"/>
                    <a:pt x="50" y="42"/>
                    <a:pt x="57" y="42"/>
                  </a:cubicBezTo>
                  <a:close/>
                  <a:moveTo>
                    <a:pt x="48" y="32"/>
                  </a:moveTo>
                  <a:cubicBezTo>
                    <a:pt x="36" y="32"/>
                    <a:pt x="26" y="34"/>
                    <a:pt x="19" y="37"/>
                  </a:cubicBezTo>
                  <a:cubicBezTo>
                    <a:pt x="7" y="41"/>
                    <a:pt x="0" y="47"/>
                    <a:pt x="0" y="54"/>
                  </a:cubicBezTo>
                  <a:cubicBezTo>
                    <a:pt x="0" y="60"/>
                    <a:pt x="7" y="66"/>
                    <a:pt x="17" y="70"/>
                  </a:cubicBezTo>
                  <a:cubicBezTo>
                    <a:pt x="13" y="80"/>
                    <a:pt x="12" y="89"/>
                    <a:pt x="17" y="93"/>
                  </a:cubicBezTo>
                  <a:cubicBezTo>
                    <a:pt x="22" y="98"/>
                    <a:pt x="31" y="98"/>
                    <a:pt x="42" y="92"/>
                  </a:cubicBezTo>
                  <a:cubicBezTo>
                    <a:pt x="48" y="89"/>
                    <a:pt x="55" y="84"/>
                    <a:pt x="62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4" y="81"/>
                    <a:pt x="41" y="83"/>
                    <a:pt x="38" y="84"/>
                  </a:cubicBezTo>
                  <a:cubicBezTo>
                    <a:pt x="31" y="88"/>
                    <a:pt x="25" y="89"/>
                    <a:pt x="23" y="87"/>
                  </a:cubicBezTo>
                  <a:cubicBezTo>
                    <a:pt x="21" y="85"/>
                    <a:pt x="23" y="80"/>
                    <a:pt x="26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5" y="75"/>
                    <a:pt x="45" y="76"/>
                    <a:pt x="57" y="76"/>
                  </a:cubicBezTo>
                  <a:cubicBezTo>
                    <a:pt x="64" y="76"/>
                    <a:pt x="71" y="75"/>
                    <a:pt x="77" y="74"/>
                  </a:cubicBezTo>
                  <a:cubicBezTo>
                    <a:pt x="78" y="77"/>
                    <a:pt x="78" y="80"/>
                    <a:pt x="79" y="82"/>
                  </a:cubicBezTo>
                  <a:cubicBezTo>
                    <a:pt x="79" y="90"/>
                    <a:pt x="79" y="95"/>
                    <a:pt x="76" y="96"/>
                  </a:cubicBezTo>
                  <a:cubicBezTo>
                    <a:pt x="74" y="98"/>
                    <a:pt x="69" y="95"/>
                    <a:pt x="64" y="89"/>
                  </a:cubicBezTo>
                  <a:cubicBezTo>
                    <a:pt x="62" y="88"/>
                    <a:pt x="61" y="86"/>
                    <a:pt x="60" y="84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4" y="91"/>
                    <a:pt x="56" y="93"/>
                    <a:pt x="57" y="95"/>
                  </a:cubicBezTo>
                  <a:cubicBezTo>
                    <a:pt x="65" y="104"/>
                    <a:pt x="74" y="108"/>
                    <a:pt x="80" y="105"/>
                  </a:cubicBezTo>
                  <a:cubicBezTo>
                    <a:pt x="86" y="102"/>
                    <a:pt x="89" y="93"/>
                    <a:pt x="88" y="81"/>
                  </a:cubicBezTo>
                  <a:cubicBezTo>
                    <a:pt x="87" y="79"/>
                    <a:pt x="87" y="76"/>
                    <a:pt x="86" y="73"/>
                  </a:cubicBezTo>
                  <a:cubicBezTo>
                    <a:pt x="89" y="72"/>
                    <a:pt x="92" y="71"/>
                    <a:pt x="95" y="70"/>
                  </a:cubicBezTo>
                  <a:cubicBezTo>
                    <a:pt x="106" y="67"/>
                    <a:pt x="113" y="61"/>
                    <a:pt x="113" y="54"/>
                  </a:cubicBezTo>
                  <a:cubicBezTo>
                    <a:pt x="113" y="47"/>
                    <a:pt x="106" y="41"/>
                    <a:pt x="95" y="37"/>
                  </a:cubicBezTo>
                  <a:cubicBezTo>
                    <a:pt x="88" y="35"/>
                    <a:pt x="80" y="33"/>
                    <a:pt x="70" y="32"/>
                  </a:cubicBezTo>
                  <a:cubicBezTo>
                    <a:pt x="69" y="31"/>
                    <a:pt x="69" y="29"/>
                    <a:pt x="68" y="28"/>
                  </a:cubicBezTo>
                  <a:cubicBezTo>
                    <a:pt x="70" y="26"/>
                    <a:pt x="73" y="24"/>
                    <a:pt x="76" y="23"/>
                  </a:cubicBezTo>
                  <a:cubicBezTo>
                    <a:pt x="83" y="20"/>
                    <a:pt x="88" y="18"/>
                    <a:pt x="90" y="20"/>
                  </a:cubicBezTo>
                  <a:cubicBezTo>
                    <a:pt x="92" y="22"/>
                    <a:pt x="91" y="27"/>
                    <a:pt x="88" y="33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101" y="26"/>
                    <a:pt x="101" y="18"/>
                    <a:pt x="96" y="14"/>
                  </a:cubicBezTo>
                  <a:cubicBezTo>
                    <a:pt x="91" y="9"/>
                    <a:pt x="82" y="10"/>
                    <a:pt x="72" y="15"/>
                  </a:cubicBezTo>
                  <a:cubicBezTo>
                    <a:pt x="69" y="16"/>
                    <a:pt x="66" y="18"/>
                    <a:pt x="63" y="20"/>
                  </a:cubicBezTo>
                  <a:cubicBezTo>
                    <a:pt x="60" y="17"/>
                    <a:pt x="58" y="15"/>
                    <a:pt x="56" y="12"/>
                  </a:cubicBezTo>
                  <a:cubicBezTo>
                    <a:pt x="48" y="4"/>
                    <a:pt x="39" y="0"/>
                    <a:pt x="33" y="3"/>
                  </a:cubicBezTo>
                  <a:cubicBezTo>
                    <a:pt x="27" y="6"/>
                    <a:pt x="24" y="14"/>
                    <a:pt x="26" y="26"/>
                  </a:cubicBezTo>
                  <a:cubicBezTo>
                    <a:pt x="26" y="27"/>
                    <a:pt x="26" y="28"/>
                    <a:pt x="2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7"/>
                    <a:pt x="35" y="26"/>
                    <a:pt x="34" y="25"/>
                  </a:cubicBezTo>
                  <a:cubicBezTo>
                    <a:pt x="34" y="17"/>
                    <a:pt x="34" y="12"/>
                    <a:pt x="37" y="11"/>
                  </a:cubicBezTo>
                  <a:cubicBezTo>
                    <a:pt x="39" y="10"/>
                    <a:pt x="44" y="13"/>
                    <a:pt x="49" y="18"/>
                  </a:cubicBezTo>
                  <a:cubicBezTo>
                    <a:pt x="51" y="20"/>
                    <a:pt x="53" y="23"/>
                    <a:pt x="55" y="25"/>
                  </a:cubicBezTo>
                  <a:cubicBezTo>
                    <a:pt x="53" y="27"/>
                    <a:pt x="50" y="30"/>
                    <a:pt x="48" y="32"/>
                  </a:cubicBezTo>
                  <a:close/>
                  <a:moveTo>
                    <a:pt x="75" y="42"/>
                  </a:moveTo>
                  <a:cubicBezTo>
                    <a:pt x="82" y="43"/>
                    <a:pt x="87" y="44"/>
                    <a:pt x="92" y="45"/>
                  </a:cubicBezTo>
                  <a:cubicBezTo>
                    <a:pt x="99" y="48"/>
                    <a:pt x="104" y="51"/>
                    <a:pt x="104" y="54"/>
                  </a:cubicBezTo>
                  <a:cubicBezTo>
                    <a:pt x="104" y="56"/>
                    <a:pt x="99" y="59"/>
                    <a:pt x="92" y="62"/>
                  </a:cubicBezTo>
                  <a:cubicBezTo>
                    <a:pt x="89" y="63"/>
                    <a:pt x="87" y="63"/>
                    <a:pt x="84" y="64"/>
                  </a:cubicBezTo>
                  <a:cubicBezTo>
                    <a:pt x="82" y="58"/>
                    <a:pt x="80" y="51"/>
                    <a:pt x="77" y="44"/>
                  </a:cubicBezTo>
                  <a:cubicBezTo>
                    <a:pt x="76" y="44"/>
                    <a:pt x="76" y="43"/>
                    <a:pt x="75" y="42"/>
                  </a:cubicBezTo>
                  <a:close/>
                  <a:moveTo>
                    <a:pt x="75" y="66"/>
                  </a:moveTo>
                  <a:cubicBezTo>
                    <a:pt x="73" y="60"/>
                    <a:pt x="71" y="54"/>
                    <a:pt x="69" y="48"/>
                  </a:cubicBezTo>
                  <a:cubicBezTo>
                    <a:pt x="67" y="46"/>
                    <a:pt x="66" y="43"/>
                    <a:pt x="65" y="41"/>
                  </a:cubicBezTo>
                  <a:cubicBezTo>
                    <a:pt x="62" y="41"/>
                    <a:pt x="59" y="41"/>
                    <a:pt x="57" y="41"/>
                  </a:cubicBezTo>
                  <a:cubicBezTo>
                    <a:pt x="55" y="41"/>
                    <a:pt x="53" y="41"/>
                    <a:pt x="51" y="41"/>
                  </a:cubicBezTo>
                  <a:cubicBezTo>
                    <a:pt x="50" y="42"/>
                    <a:pt x="49" y="43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1" y="51"/>
                    <a:pt x="35" y="58"/>
                    <a:pt x="31" y="64"/>
                  </a:cubicBezTo>
                  <a:cubicBezTo>
                    <a:pt x="38" y="66"/>
                    <a:pt x="47" y="67"/>
                    <a:pt x="57" y="67"/>
                  </a:cubicBezTo>
                  <a:cubicBezTo>
                    <a:pt x="63" y="67"/>
                    <a:pt x="69" y="66"/>
                    <a:pt x="75" y="66"/>
                  </a:cubicBezTo>
                  <a:close/>
                  <a:moveTo>
                    <a:pt x="22" y="62"/>
                  </a:moveTo>
                  <a:cubicBezTo>
                    <a:pt x="22" y="62"/>
                    <a:pt x="22" y="62"/>
                    <a:pt x="22" y="62"/>
                  </a:cubicBezTo>
                  <a:cubicBezTo>
                    <a:pt x="14" y="59"/>
                    <a:pt x="9" y="56"/>
                    <a:pt x="9" y="54"/>
                  </a:cubicBezTo>
                  <a:cubicBezTo>
                    <a:pt x="9" y="51"/>
                    <a:pt x="14" y="48"/>
                    <a:pt x="22" y="45"/>
                  </a:cubicBezTo>
                  <a:cubicBezTo>
                    <a:pt x="26" y="44"/>
                    <a:pt x="31" y="43"/>
                    <a:pt x="37" y="42"/>
                  </a:cubicBezTo>
                  <a:cubicBezTo>
                    <a:pt x="31" y="49"/>
                    <a:pt x="26" y="56"/>
                    <a:pt x="22" y="62"/>
                  </a:cubicBezTo>
                  <a:close/>
                  <a:moveTo>
                    <a:pt x="64" y="50"/>
                  </a:moveTo>
                  <a:cubicBezTo>
                    <a:pt x="63" y="55"/>
                    <a:pt x="61" y="59"/>
                    <a:pt x="57" y="62"/>
                  </a:cubicBezTo>
                  <a:cubicBezTo>
                    <a:pt x="63" y="62"/>
                    <a:pt x="66" y="55"/>
                    <a:pt x="64" y="50"/>
                  </a:cubicBezTo>
                  <a:close/>
                  <a:moveTo>
                    <a:pt x="49" y="57"/>
                  </a:moveTo>
                  <a:cubicBezTo>
                    <a:pt x="49" y="55"/>
                    <a:pt x="50" y="54"/>
                    <a:pt x="50" y="5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4"/>
                    <a:pt x="48" y="55"/>
                    <a:pt x="49" y="57"/>
                  </a:cubicBezTo>
                  <a:close/>
                  <a:moveTo>
                    <a:pt x="49" y="50"/>
                  </a:move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7" y="4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3" y="45"/>
                    <a:pt x="50" y="47"/>
                    <a:pt x="49" y="50"/>
                  </a:cubicBezTo>
                  <a:close/>
                  <a:moveTo>
                    <a:pt x="58" y="45"/>
                  </a:moveTo>
                  <a:cubicBezTo>
                    <a:pt x="58" y="47"/>
                    <a:pt x="58" y="47"/>
                    <a:pt x="58" y="47"/>
                  </a:cubicBezTo>
                  <a:cubicBezTo>
                    <a:pt x="59" y="46"/>
                    <a:pt x="59" y="46"/>
                    <a:pt x="60" y="46"/>
                  </a:cubicBezTo>
                  <a:cubicBezTo>
                    <a:pt x="59" y="45"/>
                    <a:pt x="58" y="45"/>
                    <a:pt x="58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00" dirty="0">
                <a:solidFill>
                  <a:prstClr val="black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57353" y="2582561"/>
              <a:ext cx="1863986" cy="369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1926561" y="2801102"/>
            <a:ext cx="0" cy="81028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84587" y="2801102"/>
            <a:ext cx="0" cy="81028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89865" y="2801102"/>
            <a:ext cx="0" cy="81028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1"/>
          <p:cNvSpPr txBox="1"/>
          <p:nvPr/>
        </p:nvSpPr>
        <p:spPr>
          <a:xfrm>
            <a:off x="1062480" y="4144694"/>
            <a:ext cx="1885719" cy="477011"/>
          </a:xfrm>
          <a:prstGeom prst="rect">
            <a:avLst/>
          </a:prstGeom>
          <a:noFill/>
        </p:spPr>
        <p:txBody>
          <a:bodyPr wrap="square" lIns="60918" tIns="30459" rIns="60918" bIns="3045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TextBox 170"/>
          <p:cNvSpPr txBox="1"/>
          <p:nvPr/>
        </p:nvSpPr>
        <p:spPr>
          <a:xfrm>
            <a:off x="1062482" y="3946524"/>
            <a:ext cx="1728161" cy="238006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Box 41"/>
          <p:cNvSpPr txBox="1"/>
          <p:nvPr/>
        </p:nvSpPr>
        <p:spPr>
          <a:xfrm>
            <a:off x="3521200" y="4144694"/>
            <a:ext cx="1885719" cy="477011"/>
          </a:xfrm>
          <a:prstGeom prst="rect">
            <a:avLst/>
          </a:prstGeom>
          <a:noFill/>
        </p:spPr>
        <p:txBody>
          <a:bodyPr wrap="square" lIns="60918" tIns="30459" rIns="60918" bIns="3045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TextBox 170"/>
          <p:cNvSpPr txBox="1"/>
          <p:nvPr/>
        </p:nvSpPr>
        <p:spPr>
          <a:xfrm>
            <a:off x="3521202" y="3946524"/>
            <a:ext cx="1728161" cy="238006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TextBox 41"/>
          <p:cNvSpPr txBox="1"/>
          <p:nvPr/>
        </p:nvSpPr>
        <p:spPr>
          <a:xfrm>
            <a:off x="5990081" y="4144694"/>
            <a:ext cx="1885719" cy="477011"/>
          </a:xfrm>
          <a:prstGeom prst="rect">
            <a:avLst/>
          </a:prstGeom>
          <a:noFill/>
        </p:spPr>
        <p:txBody>
          <a:bodyPr wrap="square" lIns="60918" tIns="30459" rIns="60918" bIns="3045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TextBox 170"/>
          <p:cNvSpPr txBox="1"/>
          <p:nvPr/>
        </p:nvSpPr>
        <p:spPr>
          <a:xfrm>
            <a:off x="5990082" y="3946524"/>
            <a:ext cx="1728161" cy="238006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5039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404046" y="2480014"/>
            <a:ext cx="1074375" cy="25097"/>
          </a:xfrm>
          <a:prstGeom prst="line">
            <a:avLst/>
          </a:prstGeom>
          <a:ln w="12700" cap="rnd">
            <a:solidFill>
              <a:schemeClr val="accent4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4726848" y="2946820"/>
            <a:ext cx="1751573" cy="63900"/>
          </a:xfrm>
          <a:prstGeom prst="line">
            <a:avLst/>
          </a:prstGeom>
          <a:ln w="12700" cap="rnd">
            <a:solidFill>
              <a:schemeClr val="accent3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54159" y="3432939"/>
            <a:ext cx="2524262" cy="19309"/>
          </a:xfrm>
          <a:prstGeom prst="line">
            <a:avLst/>
          </a:prstGeom>
          <a:ln w="12700" cap="rnd">
            <a:solidFill>
              <a:schemeClr val="accent2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284995" y="3927505"/>
            <a:ext cx="31934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91"/>
          <p:cNvGrpSpPr/>
          <p:nvPr/>
        </p:nvGrpSpPr>
        <p:grpSpPr>
          <a:xfrm>
            <a:off x="3846487" y="533719"/>
            <a:ext cx="1620436" cy="3380881"/>
            <a:chOff x="5127982" y="711789"/>
            <a:chExt cx="2160300" cy="4508886"/>
          </a:xfrm>
        </p:grpSpPr>
        <p:grpSp>
          <p:nvGrpSpPr>
            <p:cNvPr id="7" name="组合 6"/>
            <p:cNvGrpSpPr/>
            <p:nvPr/>
          </p:nvGrpSpPr>
          <p:grpSpPr>
            <a:xfrm rot="19655684">
              <a:off x="5127982" y="711789"/>
              <a:ext cx="2160300" cy="4508886"/>
              <a:chOff x="1592519" y="-122634"/>
              <a:chExt cx="2190591" cy="4572108"/>
            </a:xfrm>
          </p:grpSpPr>
          <p:sp>
            <p:nvSpPr>
              <p:cNvPr id="20" name="平行四边形 2283"/>
              <p:cNvSpPr/>
              <p:nvPr/>
            </p:nvSpPr>
            <p:spPr>
              <a:xfrm rot="15424320" flipH="1">
                <a:off x="2229220" y="2078397"/>
                <a:ext cx="847548" cy="2120949"/>
              </a:xfrm>
              <a:custGeom>
                <a:avLst/>
                <a:gdLst/>
                <a:ahLst/>
                <a:cxnLst/>
                <a:rect l="l" t="t" r="r" b="b"/>
                <a:pathLst>
                  <a:path w="847548" h="2120949">
                    <a:moveTo>
                      <a:pt x="404264" y="2120949"/>
                    </a:moveTo>
                    <a:lnTo>
                      <a:pt x="847548" y="2120949"/>
                    </a:lnTo>
                    <a:lnTo>
                      <a:pt x="360695" y="0"/>
                    </a:lnTo>
                    <a:lnTo>
                      <a:pt x="0" y="35979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284"/>
              <p:cNvSpPr/>
              <p:nvPr/>
            </p:nvSpPr>
            <p:spPr>
              <a:xfrm flipH="1">
                <a:off x="2877748" y="790902"/>
                <a:ext cx="905362" cy="2520350"/>
              </a:xfrm>
              <a:custGeom>
                <a:avLst/>
                <a:gdLst/>
                <a:ahLst/>
                <a:cxnLst/>
                <a:rect l="l" t="t" r="r" b="b"/>
                <a:pathLst>
                  <a:path w="905362" h="2520350">
                    <a:moveTo>
                      <a:pt x="581485" y="0"/>
                    </a:moveTo>
                    <a:lnTo>
                      <a:pt x="0" y="2520350"/>
                    </a:lnTo>
                    <a:lnTo>
                      <a:pt x="443284" y="2520350"/>
                    </a:lnTo>
                    <a:lnTo>
                      <a:pt x="905362" y="51831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7" r="7205" b="57679"/>
              <a:stretch>
                <a:fillRect/>
              </a:stretch>
            </p:blipFill>
            <p:spPr bwMode="auto">
              <a:xfrm rot="7340419" flipH="1">
                <a:off x="95903" y="2114237"/>
                <a:ext cx="4572108" cy="98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" name="组合 36"/>
            <p:cNvGrpSpPr/>
            <p:nvPr/>
          </p:nvGrpSpPr>
          <p:grpSpPr>
            <a:xfrm>
              <a:off x="6138926" y="2926405"/>
              <a:ext cx="551780" cy="414516"/>
              <a:chOff x="5288412" y="1824354"/>
              <a:chExt cx="386956" cy="290695"/>
            </a:xfrm>
          </p:grpSpPr>
          <p:sp>
            <p:nvSpPr>
              <p:cNvPr id="38" name="Freeform 41"/>
              <p:cNvSpPr/>
              <p:nvPr/>
            </p:nvSpPr>
            <p:spPr bwMode="auto">
              <a:xfrm>
                <a:off x="5402523" y="1943565"/>
                <a:ext cx="170210" cy="94348"/>
              </a:xfrm>
              <a:custGeom>
                <a:avLst/>
                <a:gdLst>
                  <a:gd name="T0" fmla="*/ 62 w 113"/>
                  <a:gd name="T1" fmla="*/ 46 h 63"/>
                  <a:gd name="T2" fmla="*/ 19 w 113"/>
                  <a:gd name="T3" fmla="*/ 62 h 63"/>
                  <a:gd name="T4" fmla="*/ 19 w 113"/>
                  <a:gd name="T5" fmla="*/ 62 h 63"/>
                  <a:gd name="T6" fmla="*/ 18 w 113"/>
                  <a:gd name="T7" fmla="*/ 62 h 63"/>
                  <a:gd name="T8" fmla="*/ 15 w 113"/>
                  <a:gd name="T9" fmla="*/ 62 h 63"/>
                  <a:gd name="T10" fmla="*/ 9 w 113"/>
                  <a:gd name="T11" fmla="*/ 58 h 63"/>
                  <a:gd name="T12" fmla="*/ 9 w 113"/>
                  <a:gd name="T13" fmla="*/ 58 h 63"/>
                  <a:gd name="T14" fmla="*/ 9 w 113"/>
                  <a:gd name="T15" fmla="*/ 58 h 63"/>
                  <a:gd name="T16" fmla="*/ 9 w 113"/>
                  <a:gd name="T17" fmla="*/ 58 h 63"/>
                  <a:gd name="T18" fmla="*/ 1 w 113"/>
                  <a:gd name="T19" fmla="*/ 40 h 63"/>
                  <a:gd name="T20" fmla="*/ 1 w 113"/>
                  <a:gd name="T21" fmla="*/ 40 h 63"/>
                  <a:gd name="T22" fmla="*/ 1 w 113"/>
                  <a:gd name="T23" fmla="*/ 40 h 63"/>
                  <a:gd name="T24" fmla="*/ 0 w 113"/>
                  <a:gd name="T25" fmla="*/ 37 h 63"/>
                  <a:gd name="T26" fmla="*/ 4 w 113"/>
                  <a:gd name="T27" fmla="*/ 31 h 63"/>
                  <a:gd name="T28" fmla="*/ 4 w 113"/>
                  <a:gd name="T29" fmla="*/ 31 h 63"/>
                  <a:gd name="T30" fmla="*/ 4 w 113"/>
                  <a:gd name="T31" fmla="*/ 31 h 63"/>
                  <a:gd name="T32" fmla="*/ 4 w 113"/>
                  <a:gd name="T33" fmla="*/ 31 h 63"/>
                  <a:gd name="T34" fmla="*/ 48 w 113"/>
                  <a:gd name="T35" fmla="*/ 15 h 63"/>
                  <a:gd name="T36" fmla="*/ 43 w 113"/>
                  <a:gd name="T37" fmla="*/ 5 h 63"/>
                  <a:gd name="T38" fmla="*/ 45 w 113"/>
                  <a:gd name="T39" fmla="*/ 1 h 63"/>
                  <a:gd name="T40" fmla="*/ 47 w 113"/>
                  <a:gd name="T41" fmla="*/ 0 h 63"/>
                  <a:gd name="T42" fmla="*/ 78 w 113"/>
                  <a:gd name="T43" fmla="*/ 4 h 63"/>
                  <a:gd name="T44" fmla="*/ 110 w 113"/>
                  <a:gd name="T45" fmla="*/ 7 h 63"/>
                  <a:gd name="T46" fmla="*/ 113 w 113"/>
                  <a:gd name="T47" fmla="*/ 10 h 63"/>
                  <a:gd name="T48" fmla="*/ 112 w 113"/>
                  <a:gd name="T49" fmla="*/ 12 h 63"/>
                  <a:gd name="T50" fmla="*/ 112 w 113"/>
                  <a:gd name="T51" fmla="*/ 12 h 63"/>
                  <a:gd name="T52" fmla="*/ 92 w 113"/>
                  <a:gd name="T53" fmla="*/ 35 h 63"/>
                  <a:gd name="T54" fmla="*/ 73 w 113"/>
                  <a:gd name="T55" fmla="*/ 57 h 63"/>
                  <a:gd name="T56" fmla="*/ 68 w 113"/>
                  <a:gd name="T57" fmla="*/ 57 h 63"/>
                  <a:gd name="T58" fmla="*/ 67 w 113"/>
                  <a:gd name="T59" fmla="*/ 56 h 63"/>
                  <a:gd name="T60" fmla="*/ 67 w 113"/>
                  <a:gd name="T61" fmla="*/ 56 h 63"/>
                  <a:gd name="T62" fmla="*/ 62 w 113"/>
                  <a:gd name="T63" fmla="*/ 4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3" h="63">
                    <a:moveTo>
                      <a:pt x="62" y="46"/>
                    </a:moveTo>
                    <a:cubicBezTo>
                      <a:pt x="19" y="62"/>
                      <a:pt x="19" y="62"/>
                      <a:pt x="19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19" y="62"/>
                      <a:pt x="18" y="62"/>
                      <a:pt x="18" y="62"/>
                    </a:cubicBezTo>
                    <a:cubicBezTo>
                      <a:pt x="17" y="63"/>
                      <a:pt x="16" y="63"/>
                      <a:pt x="15" y="62"/>
                    </a:cubicBezTo>
                    <a:cubicBezTo>
                      <a:pt x="12" y="62"/>
                      <a:pt x="10" y="60"/>
                      <a:pt x="9" y="58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0" y="39"/>
                      <a:pt x="0" y="38"/>
                      <a:pt x="0" y="37"/>
                    </a:cubicBezTo>
                    <a:cubicBezTo>
                      <a:pt x="0" y="34"/>
                      <a:pt x="2" y="32"/>
                      <a:pt x="4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3"/>
                      <a:pt x="43" y="1"/>
                      <a:pt x="45" y="1"/>
                    </a:cubicBezTo>
                    <a:cubicBezTo>
                      <a:pt x="46" y="0"/>
                      <a:pt x="46" y="0"/>
                      <a:pt x="47" y="0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112" y="7"/>
                      <a:pt x="113" y="9"/>
                      <a:pt x="113" y="10"/>
                    </a:cubicBezTo>
                    <a:cubicBezTo>
                      <a:pt x="113" y="11"/>
                      <a:pt x="113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1" y="58"/>
                      <a:pt x="69" y="59"/>
                      <a:pt x="68" y="57"/>
                    </a:cubicBezTo>
                    <a:cubicBezTo>
                      <a:pt x="68" y="57"/>
                      <a:pt x="67" y="57"/>
                      <a:pt x="67" y="56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62" y="46"/>
                      <a:pt x="62" y="46"/>
                      <a:pt x="62" y="4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Freeform 42"/>
              <p:cNvSpPr>
                <a:spLocks noEditPoints="1"/>
              </p:cNvSpPr>
              <p:nvPr/>
            </p:nvSpPr>
            <p:spPr bwMode="auto">
              <a:xfrm>
                <a:off x="5288412" y="1824354"/>
                <a:ext cx="386956" cy="290695"/>
              </a:xfrm>
              <a:custGeom>
                <a:avLst/>
                <a:gdLst>
                  <a:gd name="T0" fmla="*/ 225 w 257"/>
                  <a:gd name="T1" fmla="*/ 0 h 193"/>
                  <a:gd name="T2" fmla="*/ 32 w 257"/>
                  <a:gd name="T3" fmla="*/ 0 h 193"/>
                  <a:gd name="T4" fmla="*/ 0 w 257"/>
                  <a:gd name="T5" fmla="*/ 32 h 193"/>
                  <a:gd name="T6" fmla="*/ 0 w 257"/>
                  <a:gd name="T7" fmla="*/ 160 h 193"/>
                  <a:gd name="T8" fmla="*/ 32 w 257"/>
                  <a:gd name="T9" fmla="*/ 193 h 193"/>
                  <a:gd name="T10" fmla="*/ 225 w 257"/>
                  <a:gd name="T11" fmla="*/ 193 h 193"/>
                  <a:gd name="T12" fmla="*/ 257 w 257"/>
                  <a:gd name="T13" fmla="*/ 160 h 193"/>
                  <a:gd name="T14" fmla="*/ 257 w 257"/>
                  <a:gd name="T15" fmla="*/ 32 h 193"/>
                  <a:gd name="T16" fmla="*/ 225 w 257"/>
                  <a:gd name="T17" fmla="*/ 0 h 193"/>
                  <a:gd name="T18" fmla="*/ 209 w 257"/>
                  <a:gd name="T19" fmla="*/ 16 h 193"/>
                  <a:gd name="T20" fmla="*/ 225 w 257"/>
                  <a:gd name="T21" fmla="*/ 16 h 193"/>
                  <a:gd name="T22" fmla="*/ 225 w 257"/>
                  <a:gd name="T23" fmla="*/ 32 h 193"/>
                  <a:gd name="T24" fmla="*/ 209 w 257"/>
                  <a:gd name="T25" fmla="*/ 32 h 193"/>
                  <a:gd name="T26" fmla="*/ 209 w 257"/>
                  <a:gd name="T27" fmla="*/ 16 h 193"/>
                  <a:gd name="T28" fmla="*/ 176 w 257"/>
                  <a:gd name="T29" fmla="*/ 16 h 193"/>
                  <a:gd name="T30" fmla="*/ 193 w 257"/>
                  <a:gd name="T31" fmla="*/ 16 h 193"/>
                  <a:gd name="T32" fmla="*/ 193 w 257"/>
                  <a:gd name="T33" fmla="*/ 32 h 193"/>
                  <a:gd name="T34" fmla="*/ 176 w 257"/>
                  <a:gd name="T35" fmla="*/ 32 h 193"/>
                  <a:gd name="T36" fmla="*/ 176 w 257"/>
                  <a:gd name="T37" fmla="*/ 16 h 193"/>
                  <a:gd name="T38" fmla="*/ 144 w 257"/>
                  <a:gd name="T39" fmla="*/ 16 h 193"/>
                  <a:gd name="T40" fmla="*/ 160 w 257"/>
                  <a:gd name="T41" fmla="*/ 16 h 193"/>
                  <a:gd name="T42" fmla="*/ 160 w 257"/>
                  <a:gd name="T43" fmla="*/ 32 h 193"/>
                  <a:gd name="T44" fmla="*/ 144 w 257"/>
                  <a:gd name="T45" fmla="*/ 32 h 193"/>
                  <a:gd name="T46" fmla="*/ 144 w 257"/>
                  <a:gd name="T47" fmla="*/ 16 h 193"/>
                  <a:gd name="T48" fmla="*/ 241 w 257"/>
                  <a:gd name="T49" fmla="*/ 176 h 193"/>
                  <a:gd name="T50" fmla="*/ 16 w 257"/>
                  <a:gd name="T51" fmla="*/ 176 h 193"/>
                  <a:gd name="T52" fmla="*/ 16 w 257"/>
                  <a:gd name="T53" fmla="*/ 48 h 193"/>
                  <a:gd name="T54" fmla="*/ 241 w 257"/>
                  <a:gd name="T55" fmla="*/ 48 h 193"/>
                  <a:gd name="T56" fmla="*/ 241 w 257"/>
                  <a:gd name="T57" fmla="*/ 176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7" h="193">
                    <a:moveTo>
                      <a:pt x="225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78"/>
                      <a:pt x="14" y="193"/>
                      <a:pt x="32" y="193"/>
                    </a:cubicBezTo>
                    <a:cubicBezTo>
                      <a:pt x="225" y="193"/>
                      <a:pt x="225" y="193"/>
                      <a:pt x="225" y="193"/>
                    </a:cubicBezTo>
                    <a:cubicBezTo>
                      <a:pt x="242" y="193"/>
                      <a:pt x="257" y="178"/>
                      <a:pt x="257" y="160"/>
                    </a:cubicBezTo>
                    <a:cubicBezTo>
                      <a:pt x="257" y="32"/>
                      <a:pt x="257" y="32"/>
                      <a:pt x="257" y="32"/>
                    </a:cubicBezTo>
                    <a:cubicBezTo>
                      <a:pt x="257" y="14"/>
                      <a:pt x="242" y="0"/>
                      <a:pt x="225" y="0"/>
                    </a:cubicBezTo>
                    <a:close/>
                    <a:moveTo>
                      <a:pt x="209" y="16"/>
                    </a:move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09" y="32"/>
                      <a:pt x="209" y="32"/>
                      <a:pt x="209" y="32"/>
                    </a:cubicBezTo>
                    <a:lnTo>
                      <a:pt x="209" y="16"/>
                    </a:lnTo>
                    <a:close/>
                    <a:moveTo>
                      <a:pt x="176" y="16"/>
                    </a:moveTo>
                    <a:cubicBezTo>
                      <a:pt x="193" y="16"/>
                      <a:pt x="193" y="16"/>
                      <a:pt x="193" y="16"/>
                    </a:cubicBezTo>
                    <a:cubicBezTo>
                      <a:pt x="193" y="32"/>
                      <a:pt x="193" y="32"/>
                      <a:pt x="193" y="32"/>
                    </a:cubicBezTo>
                    <a:cubicBezTo>
                      <a:pt x="176" y="32"/>
                      <a:pt x="176" y="32"/>
                      <a:pt x="176" y="32"/>
                    </a:cubicBezTo>
                    <a:lnTo>
                      <a:pt x="176" y="16"/>
                    </a:lnTo>
                    <a:close/>
                    <a:moveTo>
                      <a:pt x="144" y="16"/>
                    </a:moveTo>
                    <a:cubicBezTo>
                      <a:pt x="160" y="16"/>
                      <a:pt x="160" y="16"/>
                      <a:pt x="160" y="16"/>
                    </a:cubicBezTo>
                    <a:cubicBezTo>
                      <a:pt x="160" y="32"/>
                      <a:pt x="160" y="32"/>
                      <a:pt x="160" y="32"/>
                    </a:cubicBezTo>
                    <a:cubicBezTo>
                      <a:pt x="144" y="32"/>
                      <a:pt x="144" y="32"/>
                      <a:pt x="144" y="32"/>
                    </a:cubicBezTo>
                    <a:lnTo>
                      <a:pt x="144" y="16"/>
                    </a:lnTo>
                    <a:close/>
                    <a:moveTo>
                      <a:pt x="241" y="176"/>
                    </a:moveTo>
                    <a:cubicBezTo>
                      <a:pt x="16" y="176"/>
                      <a:pt x="16" y="176"/>
                      <a:pt x="16" y="176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241" y="48"/>
                      <a:pt x="241" y="48"/>
                      <a:pt x="241" y="48"/>
                    </a:cubicBezTo>
                    <a:lnTo>
                      <a:pt x="241" y="1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3985861" y="1060049"/>
            <a:ext cx="559616" cy="253838"/>
          </a:xfrm>
          <a:prstGeom prst="rect">
            <a:avLst/>
          </a:prstGeom>
          <a:noFill/>
        </p:spPr>
        <p:txBody>
          <a:bodyPr wrap="square" lIns="68566" tIns="34284" rIns="68566" bIns="34284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213428" y="1590363"/>
            <a:ext cx="559616" cy="253838"/>
          </a:xfrm>
          <a:prstGeom prst="rect">
            <a:avLst/>
          </a:prstGeom>
          <a:noFill/>
        </p:spPr>
        <p:txBody>
          <a:bodyPr wrap="square" lIns="68566" tIns="34284" rIns="68566" bIns="34284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470991" y="2132254"/>
            <a:ext cx="559616" cy="253838"/>
          </a:xfrm>
          <a:prstGeom prst="rect">
            <a:avLst/>
          </a:prstGeom>
          <a:noFill/>
        </p:spPr>
        <p:txBody>
          <a:bodyPr wrap="square" lIns="68566" tIns="34284" rIns="68566" bIns="34284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08128" y="2638681"/>
            <a:ext cx="559616" cy="253838"/>
          </a:xfrm>
          <a:prstGeom prst="rect">
            <a:avLst/>
          </a:prstGeom>
          <a:noFill/>
        </p:spPr>
        <p:txBody>
          <a:bodyPr wrap="square" lIns="68566" tIns="34284" rIns="68566" bIns="34284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zh-CN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49798" y="2246826"/>
            <a:ext cx="1738627" cy="433312"/>
          </a:xfrm>
          <a:prstGeom prst="rect">
            <a:avLst/>
          </a:prstGeom>
          <a:noFill/>
        </p:spPr>
        <p:txBody>
          <a:bodyPr wrap="square" lIns="68566" tIns="34284" rIns="68566" bIns="34284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500"/>
              </a:lnSpc>
            </a:pPr>
            <a:r>
              <a:rPr lang="zh-CN" altLang="en-US" sz="900" dirty="0">
                <a:solidFill>
                  <a:schemeClr val="bg1">
                    <a:lumMod val="85000"/>
                  </a:schemeClr>
                </a:solidFill>
              </a:rPr>
              <a:t>点击此处添加项目情况点击此处添加内容</a:t>
            </a:r>
            <a:endParaRPr lang="en-US" altLang="zh-CN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49798" y="2734681"/>
            <a:ext cx="1738627" cy="433312"/>
          </a:xfrm>
          <a:prstGeom prst="rect">
            <a:avLst/>
          </a:prstGeom>
          <a:noFill/>
        </p:spPr>
        <p:txBody>
          <a:bodyPr wrap="square" lIns="68566" tIns="34284" rIns="68566" bIns="34284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500"/>
              </a:lnSpc>
            </a:pPr>
            <a:r>
              <a:rPr lang="zh-CN" altLang="en-US" sz="900" dirty="0">
                <a:solidFill>
                  <a:schemeClr val="bg1">
                    <a:lumMod val="85000"/>
                  </a:schemeClr>
                </a:solidFill>
              </a:rPr>
              <a:t>点击此处添加项目情况点击此处添加内容</a:t>
            </a:r>
            <a:endParaRPr lang="en-US" altLang="zh-CN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49798" y="3244293"/>
            <a:ext cx="1738627" cy="433312"/>
          </a:xfrm>
          <a:prstGeom prst="rect">
            <a:avLst/>
          </a:prstGeom>
          <a:noFill/>
        </p:spPr>
        <p:txBody>
          <a:bodyPr wrap="square" lIns="68566" tIns="34284" rIns="68566" bIns="34284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500"/>
              </a:lnSpc>
            </a:pPr>
            <a:r>
              <a:rPr lang="zh-CN" altLang="en-US" sz="900" dirty="0">
                <a:solidFill>
                  <a:schemeClr val="bg1">
                    <a:lumMod val="85000"/>
                  </a:schemeClr>
                </a:solidFill>
              </a:rPr>
              <a:t>点击此处添加项目情况点击此处添加内容</a:t>
            </a:r>
            <a:endParaRPr lang="en-US" altLang="zh-CN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49798" y="3715532"/>
            <a:ext cx="1738627" cy="433312"/>
          </a:xfrm>
          <a:prstGeom prst="rect">
            <a:avLst/>
          </a:prstGeom>
          <a:noFill/>
        </p:spPr>
        <p:txBody>
          <a:bodyPr wrap="square" lIns="68566" tIns="34284" rIns="68566" bIns="34284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500"/>
              </a:lnSpc>
            </a:pPr>
            <a:r>
              <a:rPr lang="zh-CN" altLang="en-US" sz="900" dirty="0">
                <a:solidFill>
                  <a:schemeClr val="bg1">
                    <a:lumMod val="85000"/>
                  </a:schemeClr>
                </a:solidFill>
              </a:rPr>
              <a:t>点击此处添加项目情况点击此处添加内容</a:t>
            </a:r>
            <a:endParaRPr lang="en-US" altLang="zh-CN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" name="组合 90"/>
          <p:cNvGrpSpPr/>
          <p:nvPr/>
        </p:nvGrpSpPr>
        <p:grpSpPr>
          <a:xfrm>
            <a:off x="3104365" y="1004611"/>
            <a:ext cx="1620436" cy="3380881"/>
            <a:chOff x="4138615" y="1339789"/>
            <a:chExt cx="2160300" cy="4508886"/>
          </a:xfrm>
        </p:grpSpPr>
        <p:grpSp>
          <p:nvGrpSpPr>
            <p:cNvPr id="10" name="组合 7"/>
            <p:cNvGrpSpPr/>
            <p:nvPr/>
          </p:nvGrpSpPr>
          <p:grpSpPr>
            <a:xfrm rot="19655684">
              <a:off x="4138615" y="1339789"/>
              <a:ext cx="2160300" cy="4508886"/>
              <a:chOff x="667200" y="-122634"/>
              <a:chExt cx="2190591" cy="4572108"/>
            </a:xfrm>
          </p:grpSpPr>
          <p:sp>
            <p:nvSpPr>
              <p:cNvPr id="17" name="平行四边形 2283"/>
              <p:cNvSpPr/>
              <p:nvPr/>
            </p:nvSpPr>
            <p:spPr>
              <a:xfrm rot="15424320" flipH="1">
                <a:off x="1303901" y="2078397"/>
                <a:ext cx="847548" cy="2120949"/>
              </a:xfrm>
              <a:custGeom>
                <a:avLst/>
                <a:gdLst/>
                <a:ahLst/>
                <a:cxnLst/>
                <a:rect l="l" t="t" r="r" b="b"/>
                <a:pathLst>
                  <a:path w="847548" h="2120949">
                    <a:moveTo>
                      <a:pt x="404264" y="2120949"/>
                    </a:moveTo>
                    <a:lnTo>
                      <a:pt x="847548" y="2120949"/>
                    </a:lnTo>
                    <a:lnTo>
                      <a:pt x="360695" y="0"/>
                    </a:lnTo>
                    <a:lnTo>
                      <a:pt x="0" y="35979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8" name="平行四边形 2284"/>
              <p:cNvSpPr/>
              <p:nvPr/>
            </p:nvSpPr>
            <p:spPr>
              <a:xfrm flipH="1">
                <a:off x="1952429" y="790902"/>
                <a:ext cx="905362" cy="2520350"/>
              </a:xfrm>
              <a:custGeom>
                <a:avLst/>
                <a:gdLst/>
                <a:ahLst/>
                <a:cxnLst/>
                <a:rect l="l" t="t" r="r" b="b"/>
                <a:pathLst>
                  <a:path w="905362" h="2520350">
                    <a:moveTo>
                      <a:pt x="581485" y="0"/>
                    </a:moveTo>
                    <a:lnTo>
                      <a:pt x="0" y="2520350"/>
                    </a:lnTo>
                    <a:lnTo>
                      <a:pt x="443284" y="2520350"/>
                    </a:lnTo>
                    <a:lnTo>
                      <a:pt x="905362" y="51831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7" r="7205" b="57679"/>
              <a:stretch>
                <a:fillRect/>
              </a:stretch>
            </p:blipFill>
            <p:spPr bwMode="auto">
              <a:xfrm rot="7340419" flipH="1">
                <a:off x="-829416" y="2114237"/>
                <a:ext cx="4572108" cy="98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3" name="组合 30"/>
            <p:cNvGrpSpPr/>
            <p:nvPr/>
          </p:nvGrpSpPr>
          <p:grpSpPr>
            <a:xfrm>
              <a:off x="5107899" y="3491506"/>
              <a:ext cx="521784" cy="483604"/>
              <a:chOff x="4378714" y="1388949"/>
              <a:chExt cx="365920" cy="339145"/>
            </a:xfrm>
          </p:grpSpPr>
          <p:sp>
            <p:nvSpPr>
              <p:cNvPr id="32" name="Freeform 37"/>
              <p:cNvSpPr/>
              <p:nvPr/>
            </p:nvSpPr>
            <p:spPr bwMode="auto">
              <a:xfrm>
                <a:off x="4378714" y="1388949"/>
                <a:ext cx="228859" cy="247346"/>
              </a:xfrm>
              <a:custGeom>
                <a:avLst/>
                <a:gdLst>
                  <a:gd name="T0" fmla="*/ 152 w 152"/>
                  <a:gd name="T1" fmla="*/ 28 h 164"/>
                  <a:gd name="T2" fmla="*/ 152 w 152"/>
                  <a:gd name="T3" fmla="*/ 28 h 164"/>
                  <a:gd name="T4" fmla="*/ 124 w 152"/>
                  <a:gd name="T5" fmla="*/ 0 h 164"/>
                  <a:gd name="T6" fmla="*/ 28 w 152"/>
                  <a:gd name="T7" fmla="*/ 0 h 164"/>
                  <a:gd name="T8" fmla="*/ 0 w 152"/>
                  <a:gd name="T9" fmla="*/ 28 h 164"/>
                  <a:gd name="T10" fmla="*/ 0 w 152"/>
                  <a:gd name="T11" fmla="*/ 91 h 164"/>
                  <a:gd name="T12" fmla="*/ 28 w 152"/>
                  <a:gd name="T13" fmla="*/ 119 h 164"/>
                  <a:gd name="T14" fmla="*/ 30 w 152"/>
                  <a:gd name="T15" fmla="*/ 119 h 164"/>
                  <a:gd name="T16" fmla="*/ 30 w 152"/>
                  <a:gd name="T17" fmla="*/ 164 h 164"/>
                  <a:gd name="T18" fmla="*/ 61 w 152"/>
                  <a:gd name="T19" fmla="*/ 134 h 164"/>
                  <a:gd name="T20" fmla="*/ 61 w 152"/>
                  <a:gd name="T21" fmla="*/ 58 h 164"/>
                  <a:gd name="T22" fmla="*/ 91 w 152"/>
                  <a:gd name="T23" fmla="*/ 28 h 164"/>
                  <a:gd name="T24" fmla="*/ 152 w 152"/>
                  <a:gd name="T25" fmla="*/ 2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2" h="164">
                    <a:moveTo>
                      <a:pt x="152" y="28"/>
                    </a:moveTo>
                    <a:cubicBezTo>
                      <a:pt x="152" y="28"/>
                      <a:pt x="152" y="28"/>
                      <a:pt x="152" y="28"/>
                    </a:cubicBezTo>
                    <a:cubicBezTo>
                      <a:pt x="152" y="12"/>
                      <a:pt x="140" y="0"/>
                      <a:pt x="12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106"/>
                      <a:pt x="12" y="119"/>
                      <a:pt x="28" y="119"/>
                    </a:cubicBezTo>
                    <a:cubicBezTo>
                      <a:pt x="30" y="119"/>
                      <a:pt x="30" y="119"/>
                      <a:pt x="30" y="119"/>
                    </a:cubicBezTo>
                    <a:cubicBezTo>
                      <a:pt x="30" y="164"/>
                      <a:pt x="30" y="164"/>
                      <a:pt x="30" y="164"/>
                    </a:cubicBezTo>
                    <a:cubicBezTo>
                      <a:pt x="61" y="134"/>
                      <a:pt x="61" y="134"/>
                      <a:pt x="61" y="134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1" y="41"/>
                      <a:pt x="74" y="28"/>
                      <a:pt x="91" y="28"/>
                    </a:cubicBezTo>
                    <a:lnTo>
                      <a:pt x="152" y="2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3" name="Freeform 38"/>
              <p:cNvSpPr>
                <a:spLocks noEditPoints="1"/>
              </p:cNvSpPr>
              <p:nvPr/>
            </p:nvSpPr>
            <p:spPr bwMode="auto">
              <a:xfrm>
                <a:off x="4493463" y="1453973"/>
                <a:ext cx="251171" cy="274121"/>
              </a:xfrm>
              <a:custGeom>
                <a:avLst/>
                <a:gdLst>
                  <a:gd name="T0" fmla="*/ 137 w 167"/>
                  <a:gd name="T1" fmla="*/ 0 h 182"/>
                  <a:gd name="T2" fmla="*/ 30 w 167"/>
                  <a:gd name="T3" fmla="*/ 0 h 182"/>
                  <a:gd name="T4" fmla="*/ 0 w 167"/>
                  <a:gd name="T5" fmla="*/ 30 h 182"/>
                  <a:gd name="T6" fmla="*/ 0 w 167"/>
                  <a:gd name="T7" fmla="*/ 106 h 182"/>
                  <a:gd name="T8" fmla="*/ 30 w 167"/>
                  <a:gd name="T9" fmla="*/ 136 h 182"/>
                  <a:gd name="T10" fmla="*/ 61 w 167"/>
                  <a:gd name="T11" fmla="*/ 136 h 182"/>
                  <a:gd name="T12" fmla="*/ 61 w 167"/>
                  <a:gd name="T13" fmla="*/ 182 h 182"/>
                  <a:gd name="T14" fmla="*/ 106 w 167"/>
                  <a:gd name="T15" fmla="*/ 136 h 182"/>
                  <a:gd name="T16" fmla="*/ 137 w 167"/>
                  <a:gd name="T17" fmla="*/ 136 h 182"/>
                  <a:gd name="T18" fmla="*/ 167 w 167"/>
                  <a:gd name="T19" fmla="*/ 106 h 182"/>
                  <a:gd name="T20" fmla="*/ 167 w 167"/>
                  <a:gd name="T21" fmla="*/ 30 h 182"/>
                  <a:gd name="T22" fmla="*/ 137 w 167"/>
                  <a:gd name="T23" fmla="*/ 0 h 182"/>
                  <a:gd name="T24" fmla="*/ 30 w 167"/>
                  <a:gd name="T25" fmla="*/ 106 h 182"/>
                  <a:gd name="T26" fmla="*/ 30 w 167"/>
                  <a:gd name="T27" fmla="*/ 91 h 182"/>
                  <a:gd name="T28" fmla="*/ 91 w 167"/>
                  <a:gd name="T29" fmla="*/ 91 h 182"/>
                  <a:gd name="T30" fmla="*/ 91 w 167"/>
                  <a:gd name="T31" fmla="*/ 106 h 182"/>
                  <a:gd name="T32" fmla="*/ 30 w 167"/>
                  <a:gd name="T33" fmla="*/ 106 h 182"/>
                  <a:gd name="T34" fmla="*/ 137 w 167"/>
                  <a:gd name="T35" fmla="*/ 76 h 182"/>
                  <a:gd name="T36" fmla="*/ 30 w 167"/>
                  <a:gd name="T37" fmla="*/ 76 h 182"/>
                  <a:gd name="T38" fmla="*/ 30 w 167"/>
                  <a:gd name="T39" fmla="*/ 60 h 182"/>
                  <a:gd name="T40" fmla="*/ 137 w 167"/>
                  <a:gd name="T41" fmla="*/ 60 h 182"/>
                  <a:gd name="T42" fmla="*/ 137 w 167"/>
                  <a:gd name="T43" fmla="*/ 76 h 182"/>
                  <a:gd name="T44" fmla="*/ 137 w 167"/>
                  <a:gd name="T45" fmla="*/ 45 h 182"/>
                  <a:gd name="T46" fmla="*/ 30 w 167"/>
                  <a:gd name="T47" fmla="*/ 45 h 182"/>
                  <a:gd name="T48" fmla="*/ 30 w 167"/>
                  <a:gd name="T49" fmla="*/ 30 h 182"/>
                  <a:gd name="T50" fmla="*/ 137 w 167"/>
                  <a:gd name="T51" fmla="*/ 30 h 182"/>
                  <a:gd name="T52" fmla="*/ 137 w 167"/>
                  <a:gd name="T53" fmla="*/ 45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7" h="182">
                    <a:moveTo>
                      <a:pt x="137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4" y="0"/>
                      <a:pt x="0" y="13"/>
                      <a:pt x="0" y="30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23"/>
                      <a:pt x="14" y="136"/>
                      <a:pt x="3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82"/>
                      <a:pt x="61" y="182"/>
                      <a:pt x="61" y="182"/>
                    </a:cubicBezTo>
                    <a:cubicBezTo>
                      <a:pt x="106" y="136"/>
                      <a:pt x="106" y="136"/>
                      <a:pt x="106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54" y="136"/>
                      <a:pt x="167" y="123"/>
                      <a:pt x="167" y="106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13"/>
                      <a:pt x="154" y="0"/>
                      <a:pt x="137" y="0"/>
                    </a:cubicBezTo>
                    <a:close/>
                    <a:moveTo>
                      <a:pt x="30" y="106"/>
                    </a:moveTo>
                    <a:cubicBezTo>
                      <a:pt x="30" y="91"/>
                      <a:pt x="30" y="91"/>
                      <a:pt x="30" y="91"/>
                    </a:cubicBezTo>
                    <a:cubicBezTo>
                      <a:pt x="91" y="91"/>
                      <a:pt x="91" y="91"/>
                      <a:pt x="91" y="91"/>
                    </a:cubicBezTo>
                    <a:cubicBezTo>
                      <a:pt x="91" y="106"/>
                      <a:pt x="91" y="106"/>
                      <a:pt x="91" y="106"/>
                    </a:cubicBezTo>
                    <a:lnTo>
                      <a:pt x="30" y="106"/>
                    </a:lnTo>
                    <a:close/>
                    <a:moveTo>
                      <a:pt x="137" y="76"/>
                    </a:move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137" y="60"/>
                      <a:pt x="137" y="60"/>
                      <a:pt x="137" y="60"/>
                    </a:cubicBezTo>
                    <a:lnTo>
                      <a:pt x="137" y="76"/>
                    </a:lnTo>
                    <a:close/>
                    <a:moveTo>
                      <a:pt x="137" y="45"/>
                    </a:move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137" y="30"/>
                      <a:pt x="137" y="30"/>
                      <a:pt x="137" y="30"/>
                    </a:cubicBezTo>
                    <a:lnTo>
                      <a:pt x="137" y="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24" name="组合 89"/>
          <p:cNvGrpSpPr/>
          <p:nvPr/>
        </p:nvGrpSpPr>
        <p:grpSpPr>
          <a:xfrm>
            <a:off x="2362242" y="1475502"/>
            <a:ext cx="1620436" cy="3380881"/>
            <a:chOff x="3149246" y="1967789"/>
            <a:chExt cx="2160300" cy="4508886"/>
          </a:xfrm>
        </p:grpSpPr>
        <p:grpSp>
          <p:nvGrpSpPr>
            <p:cNvPr id="25" name="组合 8"/>
            <p:cNvGrpSpPr/>
            <p:nvPr/>
          </p:nvGrpSpPr>
          <p:grpSpPr>
            <a:xfrm rot="19655684">
              <a:off x="3149246" y="1967789"/>
              <a:ext cx="2160300" cy="4508886"/>
              <a:chOff x="-258118" y="-122634"/>
              <a:chExt cx="2190591" cy="4572108"/>
            </a:xfrm>
          </p:grpSpPr>
          <p:sp>
            <p:nvSpPr>
              <p:cNvPr id="14" name="平行四边形 2283"/>
              <p:cNvSpPr/>
              <p:nvPr/>
            </p:nvSpPr>
            <p:spPr>
              <a:xfrm rot="15424320" flipH="1">
                <a:off x="378583" y="2078397"/>
                <a:ext cx="847548" cy="2120949"/>
              </a:xfrm>
              <a:custGeom>
                <a:avLst/>
                <a:gdLst/>
                <a:ahLst/>
                <a:cxnLst/>
                <a:rect l="l" t="t" r="r" b="b"/>
                <a:pathLst>
                  <a:path w="847548" h="2120949">
                    <a:moveTo>
                      <a:pt x="404264" y="2120949"/>
                    </a:moveTo>
                    <a:lnTo>
                      <a:pt x="847548" y="2120949"/>
                    </a:lnTo>
                    <a:lnTo>
                      <a:pt x="360695" y="0"/>
                    </a:lnTo>
                    <a:lnTo>
                      <a:pt x="0" y="3597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5" name="平行四边形 2284"/>
              <p:cNvSpPr/>
              <p:nvPr/>
            </p:nvSpPr>
            <p:spPr>
              <a:xfrm flipH="1">
                <a:off x="1027111" y="790902"/>
                <a:ext cx="905362" cy="2520350"/>
              </a:xfrm>
              <a:custGeom>
                <a:avLst/>
                <a:gdLst/>
                <a:ahLst/>
                <a:cxnLst/>
                <a:rect l="l" t="t" r="r" b="b"/>
                <a:pathLst>
                  <a:path w="905362" h="2520350">
                    <a:moveTo>
                      <a:pt x="581485" y="0"/>
                    </a:moveTo>
                    <a:lnTo>
                      <a:pt x="0" y="2520350"/>
                    </a:lnTo>
                    <a:lnTo>
                      <a:pt x="443284" y="2520350"/>
                    </a:lnTo>
                    <a:lnTo>
                      <a:pt x="905362" y="51831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7" r="7205" b="57679"/>
              <a:stretch>
                <a:fillRect/>
              </a:stretch>
            </p:blipFill>
            <p:spPr bwMode="auto">
              <a:xfrm rot="7340419" flipH="1">
                <a:off x="-1754734" y="2114237"/>
                <a:ext cx="4572108" cy="98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9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0" name="Freeform 61"/>
            <p:cNvSpPr>
              <a:spLocks noEditPoints="1"/>
            </p:cNvSpPr>
            <p:nvPr/>
          </p:nvSpPr>
          <p:spPr bwMode="auto">
            <a:xfrm>
              <a:off x="4141256" y="4047589"/>
              <a:ext cx="476331" cy="543599"/>
            </a:xfrm>
            <a:custGeom>
              <a:avLst/>
              <a:gdLst>
                <a:gd name="T0" fmla="*/ 94 w 222"/>
                <a:gd name="T1" fmla="*/ 16 h 253"/>
                <a:gd name="T2" fmla="*/ 110 w 222"/>
                <a:gd name="T3" fmla="*/ 0 h 253"/>
                <a:gd name="T4" fmla="*/ 126 w 222"/>
                <a:gd name="T5" fmla="*/ 16 h 253"/>
                <a:gd name="T6" fmla="*/ 127 w 222"/>
                <a:gd name="T7" fmla="*/ 110 h 253"/>
                <a:gd name="T8" fmla="*/ 111 w 222"/>
                <a:gd name="T9" fmla="*/ 126 h 253"/>
                <a:gd name="T10" fmla="*/ 95 w 222"/>
                <a:gd name="T11" fmla="*/ 111 h 253"/>
                <a:gd name="T12" fmla="*/ 94 w 222"/>
                <a:gd name="T13" fmla="*/ 16 h 253"/>
                <a:gd name="T14" fmla="*/ 112 w 222"/>
                <a:gd name="T15" fmla="*/ 252 h 253"/>
                <a:gd name="T16" fmla="*/ 1 w 222"/>
                <a:gd name="T17" fmla="*/ 143 h 253"/>
                <a:gd name="T18" fmla="*/ 79 w 222"/>
                <a:gd name="T19" fmla="*/ 37 h 253"/>
                <a:gd name="T20" fmla="*/ 79 w 222"/>
                <a:gd name="T21" fmla="*/ 70 h 253"/>
                <a:gd name="T22" fmla="*/ 32 w 222"/>
                <a:gd name="T23" fmla="*/ 143 h 253"/>
                <a:gd name="T24" fmla="*/ 112 w 222"/>
                <a:gd name="T25" fmla="*/ 221 h 253"/>
                <a:gd name="T26" fmla="*/ 190 w 222"/>
                <a:gd name="T27" fmla="*/ 141 h 253"/>
                <a:gd name="T28" fmla="*/ 142 w 222"/>
                <a:gd name="T29" fmla="*/ 70 h 253"/>
                <a:gd name="T30" fmla="*/ 142 w 222"/>
                <a:gd name="T31" fmla="*/ 36 h 253"/>
                <a:gd name="T32" fmla="*/ 222 w 222"/>
                <a:gd name="T33" fmla="*/ 141 h 253"/>
                <a:gd name="T34" fmla="*/ 112 w 222"/>
                <a:gd name="T35" fmla="*/ 25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2" h="253">
                  <a:moveTo>
                    <a:pt x="94" y="16"/>
                  </a:moveTo>
                  <a:cubicBezTo>
                    <a:pt x="94" y="7"/>
                    <a:pt x="101" y="0"/>
                    <a:pt x="110" y="0"/>
                  </a:cubicBezTo>
                  <a:cubicBezTo>
                    <a:pt x="119" y="0"/>
                    <a:pt x="126" y="7"/>
                    <a:pt x="126" y="16"/>
                  </a:cubicBezTo>
                  <a:cubicBezTo>
                    <a:pt x="127" y="110"/>
                    <a:pt x="127" y="110"/>
                    <a:pt x="127" y="110"/>
                  </a:cubicBezTo>
                  <a:cubicBezTo>
                    <a:pt x="127" y="119"/>
                    <a:pt x="120" y="126"/>
                    <a:pt x="111" y="126"/>
                  </a:cubicBezTo>
                  <a:cubicBezTo>
                    <a:pt x="102" y="126"/>
                    <a:pt x="95" y="119"/>
                    <a:pt x="95" y="111"/>
                  </a:cubicBezTo>
                  <a:lnTo>
                    <a:pt x="94" y="16"/>
                  </a:lnTo>
                  <a:close/>
                  <a:moveTo>
                    <a:pt x="112" y="252"/>
                  </a:moveTo>
                  <a:cubicBezTo>
                    <a:pt x="51" y="253"/>
                    <a:pt x="1" y="204"/>
                    <a:pt x="1" y="143"/>
                  </a:cubicBezTo>
                  <a:cubicBezTo>
                    <a:pt x="0" y="93"/>
                    <a:pt x="33" y="51"/>
                    <a:pt x="79" y="37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1" y="83"/>
                    <a:pt x="32" y="110"/>
                    <a:pt x="32" y="143"/>
                  </a:cubicBezTo>
                  <a:cubicBezTo>
                    <a:pt x="33" y="186"/>
                    <a:pt x="68" y="221"/>
                    <a:pt x="112" y="221"/>
                  </a:cubicBezTo>
                  <a:cubicBezTo>
                    <a:pt x="155" y="220"/>
                    <a:pt x="190" y="185"/>
                    <a:pt x="190" y="141"/>
                  </a:cubicBezTo>
                  <a:cubicBezTo>
                    <a:pt x="190" y="109"/>
                    <a:pt x="170" y="82"/>
                    <a:pt x="142" y="70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87" y="49"/>
                    <a:pt x="221" y="91"/>
                    <a:pt x="222" y="141"/>
                  </a:cubicBezTo>
                  <a:cubicBezTo>
                    <a:pt x="222" y="202"/>
                    <a:pt x="173" y="252"/>
                    <a:pt x="112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6" name="组合 88"/>
          <p:cNvGrpSpPr/>
          <p:nvPr/>
        </p:nvGrpSpPr>
        <p:grpSpPr>
          <a:xfrm>
            <a:off x="1620119" y="1946392"/>
            <a:ext cx="1620436" cy="3380881"/>
            <a:chOff x="2159877" y="2595789"/>
            <a:chExt cx="2160300" cy="4508886"/>
          </a:xfrm>
        </p:grpSpPr>
        <p:grpSp>
          <p:nvGrpSpPr>
            <p:cNvPr id="27" name="组合 9"/>
            <p:cNvGrpSpPr/>
            <p:nvPr/>
          </p:nvGrpSpPr>
          <p:grpSpPr>
            <a:xfrm rot="19655684">
              <a:off x="2159877" y="2595789"/>
              <a:ext cx="2160300" cy="4508886"/>
              <a:chOff x="-1183436" y="-122634"/>
              <a:chExt cx="2190591" cy="4572108"/>
            </a:xfrm>
          </p:grpSpPr>
          <p:sp>
            <p:nvSpPr>
              <p:cNvPr id="11" name="平行四边形 2283"/>
              <p:cNvSpPr/>
              <p:nvPr/>
            </p:nvSpPr>
            <p:spPr>
              <a:xfrm rot="15424320" flipH="1">
                <a:off x="-546735" y="2078397"/>
                <a:ext cx="847548" cy="2120949"/>
              </a:xfrm>
              <a:custGeom>
                <a:avLst/>
                <a:gdLst/>
                <a:ahLst/>
                <a:cxnLst/>
                <a:rect l="l" t="t" r="r" b="b"/>
                <a:pathLst>
                  <a:path w="847548" h="2120949">
                    <a:moveTo>
                      <a:pt x="404264" y="2120949"/>
                    </a:moveTo>
                    <a:lnTo>
                      <a:pt x="847548" y="2120949"/>
                    </a:lnTo>
                    <a:lnTo>
                      <a:pt x="360695" y="0"/>
                    </a:lnTo>
                    <a:lnTo>
                      <a:pt x="0" y="35979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2" name="平行四边形 2284"/>
              <p:cNvSpPr/>
              <p:nvPr/>
            </p:nvSpPr>
            <p:spPr>
              <a:xfrm flipH="1">
                <a:off x="101793" y="790902"/>
                <a:ext cx="905362" cy="2520350"/>
              </a:xfrm>
              <a:custGeom>
                <a:avLst/>
                <a:gdLst/>
                <a:ahLst/>
                <a:cxnLst/>
                <a:rect l="l" t="t" r="r" b="b"/>
                <a:pathLst>
                  <a:path w="905362" h="2520350">
                    <a:moveTo>
                      <a:pt x="581485" y="0"/>
                    </a:moveTo>
                    <a:lnTo>
                      <a:pt x="0" y="2520350"/>
                    </a:lnTo>
                    <a:lnTo>
                      <a:pt x="443284" y="2520350"/>
                    </a:lnTo>
                    <a:lnTo>
                      <a:pt x="905362" y="518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7" r="7205" b="57679"/>
              <a:stretch>
                <a:fillRect/>
              </a:stretch>
            </p:blipFill>
            <p:spPr bwMode="auto">
              <a:xfrm rot="7340419" flipH="1">
                <a:off x="-2680052" y="2114237"/>
                <a:ext cx="4572108" cy="98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33"/>
            <p:cNvGrpSpPr/>
            <p:nvPr/>
          </p:nvGrpSpPr>
          <p:grpSpPr>
            <a:xfrm>
              <a:off x="3106438" y="4728713"/>
              <a:ext cx="567234" cy="566324"/>
              <a:chOff x="3202546" y="2792701"/>
              <a:chExt cx="397794" cy="397156"/>
            </a:xfrm>
          </p:grpSpPr>
          <p:sp>
            <p:nvSpPr>
              <p:cNvPr id="35" name="Freeform 39"/>
              <p:cNvSpPr>
                <a:spLocks noEditPoints="1"/>
              </p:cNvSpPr>
              <p:nvPr/>
            </p:nvSpPr>
            <p:spPr bwMode="auto">
              <a:xfrm>
                <a:off x="3202546" y="2792701"/>
                <a:ext cx="397794" cy="397156"/>
              </a:xfrm>
              <a:custGeom>
                <a:avLst/>
                <a:gdLst>
                  <a:gd name="T0" fmla="*/ 242 w 264"/>
                  <a:gd name="T1" fmla="*/ 145 h 264"/>
                  <a:gd name="T2" fmla="*/ 239 w 264"/>
                  <a:gd name="T3" fmla="*/ 104 h 264"/>
                  <a:gd name="T4" fmla="*/ 262 w 264"/>
                  <a:gd name="T5" fmla="*/ 84 h 264"/>
                  <a:gd name="T6" fmla="*/ 240 w 264"/>
                  <a:gd name="T7" fmla="*/ 51 h 264"/>
                  <a:gd name="T8" fmla="*/ 213 w 264"/>
                  <a:gd name="T9" fmla="*/ 56 h 264"/>
                  <a:gd name="T10" fmla="*/ 178 w 264"/>
                  <a:gd name="T11" fmla="*/ 33 h 264"/>
                  <a:gd name="T12" fmla="*/ 177 w 264"/>
                  <a:gd name="T13" fmla="*/ 4 h 264"/>
                  <a:gd name="T14" fmla="*/ 137 w 264"/>
                  <a:gd name="T15" fmla="*/ 0 h 264"/>
                  <a:gd name="T16" fmla="*/ 124 w 264"/>
                  <a:gd name="T17" fmla="*/ 24 h 264"/>
                  <a:gd name="T18" fmla="*/ 85 w 264"/>
                  <a:gd name="T19" fmla="*/ 36 h 264"/>
                  <a:gd name="T20" fmla="*/ 60 w 264"/>
                  <a:gd name="T21" fmla="*/ 19 h 264"/>
                  <a:gd name="T22" fmla="*/ 32 w 264"/>
                  <a:gd name="T23" fmla="*/ 48 h 264"/>
                  <a:gd name="T24" fmla="*/ 44 w 264"/>
                  <a:gd name="T25" fmla="*/ 72 h 264"/>
                  <a:gd name="T26" fmla="*/ 29 w 264"/>
                  <a:gd name="T27" fmla="*/ 111 h 264"/>
                  <a:gd name="T28" fmla="*/ 0 w 264"/>
                  <a:gd name="T29" fmla="*/ 119 h 264"/>
                  <a:gd name="T30" fmla="*/ 5 w 264"/>
                  <a:gd name="T31" fmla="*/ 158 h 264"/>
                  <a:gd name="T32" fmla="*/ 32 w 264"/>
                  <a:gd name="T33" fmla="*/ 165 h 264"/>
                  <a:gd name="T34" fmla="*/ 53 w 264"/>
                  <a:gd name="T35" fmla="*/ 201 h 264"/>
                  <a:gd name="T36" fmla="*/ 41 w 264"/>
                  <a:gd name="T37" fmla="*/ 228 h 264"/>
                  <a:gd name="T38" fmla="*/ 75 w 264"/>
                  <a:gd name="T39" fmla="*/ 249 h 264"/>
                  <a:gd name="T40" fmla="*/ 97 w 264"/>
                  <a:gd name="T41" fmla="*/ 232 h 264"/>
                  <a:gd name="T42" fmla="*/ 138 w 264"/>
                  <a:gd name="T43" fmla="*/ 238 h 264"/>
                  <a:gd name="T44" fmla="*/ 153 w 264"/>
                  <a:gd name="T45" fmla="*/ 264 h 264"/>
                  <a:gd name="T46" fmla="*/ 191 w 264"/>
                  <a:gd name="T47" fmla="*/ 251 h 264"/>
                  <a:gd name="T48" fmla="*/ 191 w 264"/>
                  <a:gd name="T49" fmla="*/ 223 h 264"/>
                  <a:gd name="T50" fmla="*/ 221 w 264"/>
                  <a:gd name="T51" fmla="*/ 195 h 264"/>
                  <a:gd name="T52" fmla="*/ 251 w 264"/>
                  <a:gd name="T53" fmla="*/ 200 h 264"/>
                  <a:gd name="T54" fmla="*/ 264 w 264"/>
                  <a:gd name="T55" fmla="*/ 162 h 264"/>
                  <a:gd name="T56" fmla="*/ 242 w 264"/>
                  <a:gd name="T57" fmla="*/ 145 h 264"/>
                  <a:gd name="T58" fmla="*/ 132 w 264"/>
                  <a:gd name="T59" fmla="*/ 217 h 264"/>
                  <a:gd name="T60" fmla="*/ 46 w 264"/>
                  <a:gd name="T61" fmla="*/ 132 h 264"/>
                  <a:gd name="T62" fmla="*/ 132 w 264"/>
                  <a:gd name="T63" fmla="*/ 46 h 264"/>
                  <a:gd name="T64" fmla="*/ 217 w 264"/>
                  <a:gd name="T65" fmla="*/ 132 h 264"/>
                  <a:gd name="T66" fmla="*/ 132 w 264"/>
                  <a:gd name="T67" fmla="*/ 21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4" h="264">
                    <a:moveTo>
                      <a:pt x="242" y="145"/>
                    </a:moveTo>
                    <a:cubicBezTo>
                      <a:pt x="239" y="104"/>
                      <a:pt x="239" y="104"/>
                      <a:pt x="239" y="104"/>
                    </a:cubicBezTo>
                    <a:cubicBezTo>
                      <a:pt x="262" y="84"/>
                      <a:pt x="262" y="84"/>
                      <a:pt x="262" y="84"/>
                    </a:cubicBezTo>
                    <a:cubicBezTo>
                      <a:pt x="240" y="51"/>
                      <a:pt x="240" y="51"/>
                      <a:pt x="240" y="51"/>
                    </a:cubicBezTo>
                    <a:cubicBezTo>
                      <a:pt x="213" y="56"/>
                      <a:pt x="213" y="56"/>
                      <a:pt x="213" y="56"/>
                    </a:cubicBezTo>
                    <a:cubicBezTo>
                      <a:pt x="178" y="33"/>
                      <a:pt x="178" y="33"/>
                      <a:pt x="178" y="33"/>
                    </a:cubicBezTo>
                    <a:cubicBezTo>
                      <a:pt x="177" y="4"/>
                      <a:pt x="177" y="4"/>
                      <a:pt x="177" y="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85" y="36"/>
                      <a:pt x="85" y="36"/>
                      <a:pt x="85" y="36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29" y="111"/>
                      <a:pt x="29" y="111"/>
                      <a:pt x="29" y="111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32" y="165"/>
                      <a:pt x="32" y="165"/>
                      <a:pt x="32" y="165"/>
                    </a:cubicBezTo>
                    <a:cubicBezTo>
                      <a:pt x="53" y="201"/>
                      <a:pt x="53" y="201"/>
                      <a:pt x="53" y="201"/>
                    </a:cubicBezTo>
                    <a:cubicBezTo>
                      <a:pt x="41" y="228"/>
                      <a:pt x="41" y="228"/>
                      <a:pt x="41" y="228"/>
                    </a:cubicBezTo>
                    <a:cubicBezTo>
                      <a:pt x="75" y="249"/>
                      <a:pt x="75" y="249"/>
                      <a:pt x="75" y="249"/>
                    </a:cubicBezTo>
                    <a:cubicBezTo>
                      <a:pt x="97" y="232"/>
                      <a:pt x="97" y="232"/>
                      <a:pt x="97" y="232"/>
                    </a:cubicBezTo>
                    <a:cubicBezTo>
                      <a:pt x="138" y="238"/>
                      <a:pt x="138" y="238"/>
                      <a:pt x="138" y="238"/>
                    </a:cubicBezTo>
                    <a:cubicBezTo>
                      <a:pt x="153" y="264"/>
                      <a:pt x="153" y="264"/>
                      <a:pt x="153" y="264"/>
                    </a:cubicBezTo>
                    <a:cubicBezTo>
                      <a:pt x="191" y="251"/>
                      <a:pt x="191" y="251"/>
                      <a:pt x="191" y="251"/>
                    </a:cubicBezTo>
                    <a:cubicBezTo>
                      <a:pt x="191" y="223"/>
                      <a:pt x="191" y="223"/>
                      <a:pt x="191" y="223"/>
                    </a:cubicBezTo>
                    <a:cubicBezTo>
                      <a:pt x="221" y="195"/>
                      <a:pt x="221" y="195"/>
                      <a:pt x="221" y="195"/>
                    </a:cubicBezTo>
                    <a:cubicBezTo>
                      <a:pt x="251" y="200"/>
                      <a:pt x="251" y="200"/>
                      <a:pt x="251" y="200"/>
                    </a:cubicBezTo>
                    <a:cubicBezTo>
                      <a:pt x="264" y="162"/>
                      <a:pt x="264" y="162"/>
                      <a:pt x="264" y="162"/>
                    </a:cubicBezTo>
                    <a:lnTo>
                      <a:pt x="242" y="145"/>
                    </a:lnTo>
                    <a:close/>
                    <a:moveTo>
                      <a:pt x="132" y="217"/>
                    </a:moveTo>
                    <a:cubicBezTo>
                      <a:pt x="85" y="217"/>
                      <a:pt x="46" y="179"/>
                      <a:pt x="46" y="132"/>
                    </a:cubicBezTo>
                    <a:cubicBezTo>
                      <a:pt x="46" y="85"/>
                      <a:pt x="85" y="46"/>
                      <a:pt x="132" y="46"/>
                    </a:cubicBezTo>
                    <a:cubicBezTo>
                      <a:pt x="179" y="46"/>
                      <a:pt x="217" y="85"/>
                      <a:pt x="217" y="132"/>
                    </a:cubicBezTo>
                    <a:cubicBezTo>
                      <a:pt x="217" y="179"/>
                      <a:pt x="179" y="217"/>
                      <a:pt x="132" y="2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6" name="Freeform 40"/>
              <p:cNvSpPr>
                <a:spLocks noEditPoints="1"/>
              </p:cNvSpPr>
              <p:nvPr/>
            </p:nvSpPr>
            <p:spPr bwMode="auto">
              <a:xfrm>
                <a:off x="3296257" y="2885775"/>
                <a:ext cx="210372" cy="211009"/>
              </a:xfrm>
              <a:custGeom>
                <a:avLst/>
                <a:gdLst>
                  <a:gd name="T0" fmla="*/ 70 w 140"/>
                  <a:gd name="T1" fmla="*/ 0 h 140"/>
                  <a:gd name="T2" fmla="*/ 0 w 140"/>
                  <a:gd name="T3" fmla="*/ 70 h 140"/>
                  <a:gd name="T4" fmla="*/ 70 w 140"/>
                  <a:gd name="T5" fmla="*/ 140 h 140"/>
                  <a:gd name="T6" fmla="*/ 140 w 140"/>
                  <a:gd name="T7" fmla="*/ 70 h 140"/>
                  <a:gd name="T8" fmla="*/ 70 w 140"/>
                  <a:gd name="T9" fmla="*/ 0 h 140"/>
                  <a:gd name="T10" fmla="*/ 70 w 140"/>
                  <a:gd name="T11" fmla="*/ 118 h 140"/>
                  <a:gd name="T12" fmla="*/ 57 w 140"/>
                  <a:gd name="T13" fmla="*/ 102 h 140"/>
                  <a:gd name="T14" fmla="*/ 83 w 140"/>
                  <a:gd name="T15" fmla="*/ 102 h 140"/>
                  <a:gd name="T16" fmla="*/ 70 w 140"/>
                  <a:gd name="T17" fmla="*/ 118 h 140"/>
                  <a:gd name="T18" fmla="*/ 52 w 140"/>
                  <a:gd name="T19" fmla="*/ 93 h 140"/>
                  <a:gd name="T20" fmla="*/ 47 w 140"/>
                  <a:gd name="T21" fmla="*/ 74 h 140"/>
                  <a:gd name="T22" fmla="*/ 93 w 140"/>
                  <a:gd name="T23" fmla="*/ 74 h 140"/>
                  <a:gd name="T24" fmla="*/ 88 w 140"/>
                  <a:gd name="T25" fmla="*/ 93 h 140"/>
                  <a:gd name="T26" fmla="*/ 52 w 140"/>
                  <a:gd name="T27" fmla="*/ 93 h 140"/>
                  <a:gd name="T28" fmla="*/ 122 w 140"/>
                  <a:gd name="T29" fmla="*/ 65 h 140"/>
                  <a:gd name="T30" fmla="*/ 102 w 140"/>
                  <a:gd name="T31" fmla="*/ 65 h 140"/>
                  <a:gd name="T32" fmla="*/ 100 w 140"/>
                  <a:gd name="T33" fmla="*/ 46 h 140"/>
                  <a:gd name="T34" fmla="*/ 117 w 140"/>
                  <a:gd name="T35" fmla="*/ 46 h 140"/>
                  <a:gd name="T36" fmla="*/ 122 w 140"/>
                  <a:gd name="T37" fmla="*/ 65 h 140"/>
                  <a:gd name="T38" fmla="*/ 93 w 140"/>
                  <a:gd name="T39" fmla="*/ 65 h 140"/>
                  <a:gd name="T40" fmla="*/ 47 w 140"/>
                  <a:gd name="T41" fmla="*/ 65 h 140"/>
                  <a:gd name="T42" fmla="*/ 49 w 140"/>
                  <a:gd name="T43" fmla="*/ 46 h 140"/>
                  <a:gd name="T44" fmla="*/ 91 w 140"/>
                  <a:gd name="T45" fmla="*/ 46 h 140"/>
                  <a:gd name="T46" fmla="*/ 93 w 140"/>
                  <a:gd name="T47" fmla="*/ 65 h 140"/>
                  <a:gd name="T48" fmla="*/ 37 w 140"/>
                  <a:gd name="T49" fmla="*/ 65 h 140"/>
                  <a:gd name="T50" fmla="*/ 18 w 140"/>
                  <a:gd name="T51" fmla="*/ 65 h 140"/>
                  <a:gd name="T52" fmla="*/ 23 w 140"/>
                  <a:gd name="T53" fmla="*/ 46 h 140"/>
                  <a:gd name="T54" fmla="*/ 39 w 140"/>
                  <a:gd name="T55" fmla="*/ 46 h 140"/>
                  <a:gd name="T56" fmla="*/ 37 w 140"/>
                  <a:gd name="T57" fmla="*/ 65 h 140"/>
                  <a:gd name="T58" fmla="*/ 38 w 140"/>
                  <a:gd name="T59" fmla="*/ 74 h 140"/>
                  <a:gd name="T60" fmla="*/ 42 w 140"/>
                  <a:gd name="T61" fmla="*/ 93 h 140"/>
                  <a:gd name="T62" fmla="*/ 23 w 140"/>
                  <a:gd name="T63" fmla="*/ 93 h 140"/>
                  <a:gd name="T64" fmla="*/ 18 w 140"/>
                  <a:gd name="T65" fmla="*/ 74 h 140"/>
                  <a:gd name="T66" fmla="*/ 38 w 140"/>
                  <a:gd name="T67" fmla="*/ 74 h 140"/>
                  <a:gd name="T68" fmla="*/ 102 w 140"/>
                  <a:gd name="T69" fmla="*/ 74 h 140"/>
                  <a:gd name="T70" fmla="*/ 122 w 140"/>
                  <a:gd name="T71" fmla="*/ 74 h 140"/>
                  <a:gd name="T72" fmla="*/ 117 w 140"/>
                  <a:gd name="T73" fmla="*/ 93 h 140"/>
                  <a:gd name="T74" fmla="*/ 98 w 140"/>
                  <a:gd name="T75" fmla="*/ 93 h 140"/>
                  <a:gd name="T76" fmla="*/ 102 w 140"/>
                  <a:gd name="T77" fmla="*/ 74 h 140"/>
                  <a:gd name="T78" fmla="*/ 111 w 140"/>
                  <a:gd name="T79" fmla="*/ 37 h 140"/>
                  <a:gd name="T80" fmla="*/ 98 w 140"/>
                  <a:gd name="T81" fmla="*/ 37 h 140"/>
                  <a:gd name="T82" fmla="*/ 90 w 140"/>
                  <a:gd name="T83" fmla="*/ 21 h 140"/>
                  <a:gd name="T84" fmla="*/ 111 w 140"/>
                  <a:gd name="T85" fmla="*/ 37 h 140"/>
                  <a:gd name="T86" fmla="*/ 75 w 140"/>
                  <a:gd name="T87" fmla="*/ 18 h 140"/>
                  <a:gd name="T88" fmla="*/ 88 w 140"/>
                  <a:gd name="T89" fmla="*/ 37 h 140"/>
                  <a:gd name="T90" fmla="*/ 52 w 140"/>
                  <a:gd name="T91" fmla="*/ 37 h 140"/>
                  <a:gd name="T92" fmla="*/ 64 w 140"/>
                  <a:gd name="T93" fmla="*/ 18 h 140"/>
                  <a:gd name="T94" fmla="*/ 70 w 140"/>
                  <a:gd name="T95" fmla="*/ 17 h 140"/>
                  <a:gd name="T96" fmla="*/ 75 w 140"/>
                  <a:gd name="T97" fmla="*/ 18 h 140"/>
                  <a:gd name="T98" fmla="*/ 50 w 140"/>
                  <a:gd name="T99" fmla="*/ 21 h 140"/>
                  <a:gd name="T100" fmla="*/ 42 w 140"/>
                  <a:gd name="T101" fmla="*/ 37 h 140"/>
                  <a:gd name="T102" fmla="*/ 29 w 140"/>
                  <a:gd name="T103" fmla="*/ 37 h 140"/>
                  <a:gd name="T104" fmla="*/ 50 w 140"/>
                  <a:gd name="T105" fmla="*/ 21 h 140"/>
                  <a:gd name="T106" fmla="*/ 29 w 140"/>
                  <a:gd name="T107" fmla="*/ 102 h 140"/>
                  <a:gd name="T108" fmla="*/ 46 w 140"/>
                  <a:gd name="T109" fmla="*/ 102 h 140"/>
                  <a:gd name="T110" fmla="*/ 60 w 140"/>
                  <a:gd name="T111" fmla="*/ 121 h 140"/>
                  <a:gd name="T112" fmla="*/ 29 w 140"/>
                  <a:gd name="T113" fmla="*/ 102 h 140"/>
                  <a:gd name="T114" fmla="*/ 80 w 140"/>
                  <a:gd name="T115" fmla="*/ 121 h 140"/>
                  <a:gd name="T116" fmla="*/ 94 w 140"/>
                  <a:gd name="T117" fmla="*/ 102 h 140"/>
                  <a:gd name="T118" fmla="*/ 111 w 140"/>
                  <a:gd name="T119" fmla="*/ 102 h 140"/>
                  <a:gd name="T120" fmla="*/ 80 w 140"/>
                  <a:gd name="T121" fmla="*/ 12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0" h="140">
                    <a:moveTo>
                      <a:pt x="70" y="0"/>
                    </a:move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40" y="108"/>
                      <a:pt x="140" y="70"/>
                    </a:cubicBezTo>
                    <a:cubicBezTo>
                      <a:pt x="140" y="31"/>
                      <a:pt x="108" y="0"/>
                      <a:pt x="70" y="0"/>
                    </a:cubicBezTo>
                    <a:close/>
                    <a:moveTo>
                      <a:pt x="70" y="118"/>
                    </a:moveTo>
                    <a:cubicBezTo>
                      <a:pt x="65" y="114"/>
                      <a:pt x="60" y="108"/>
                      <a:pt x="57" y="102"/>
                    </a:cubicBezTo>
                    <a:cubicBezTo>
                      <a:pt x="83" y="102"/>
                      <a:pt x="83" y="102"/>
                      <a:pt x="83" y="102"/>
                    </a:cubicBezTo>
                    <a:cubicBezTo>
                      <a:pt x="79" y="108"/>
                      <a:pt x="75" y="114"/>
                      <a:pt x="70" y="118"/>
                    </a:cubicBezTo>
                    <a:close/>
                    <a:moveTo>
                      <a:pt x="52" y="93"/>
                    </a:moveTo>
                    <a:cubicBezTo>
                      <a:pt x="50" y="87"/>
                      <a:pt x="48" y="81"/>
                      <a:pt x="47" y="74"/>
                    </a:cubicBezTo>
                    <a:cubicBezTo>
                      <a:pt x="93" y="74"/>
                      <a:pt x="93" y="74"/>
                      <a:pt x="93" y="74"/>
                    </a:cubicBezTo>
                    <a:cubicBezTo>
                      <a:pt x="92" y="81"/>
                      <a:pt x="90" y="87"/>
                      <a:pt x="88" y="93"/>
                    </a:cubicBezTo>
                    <a:lnTo>
                      <a:pt x="52" y="93"/>
                    </a:lnTo>
                    <a:close/>
                    <a:moveTo>
                      <a:pt x="122" y="65"/>
                    </a:moveTo>
                    <a:cubicBezTo>
                      <a:pt x="102" y="65"/>
                      <a:pt x="102" y="65"/>
                      <a:pt x="102" y="65"/>
                    </a:cubicBezTo>
                    <a:cubicBezTo>
                      <a:pt x="102" y="59"/>
                      <a:pt x="102" y="52"/>
                      <a:pt x="100" y="46"/>
                    </a:cubicBezTo>
                    <a:cubicBezTo>
                      <a:pt x="117" y="46"/>
                      <a:pt x="117" y="46"/>
                      <a:pt x="117" y="46"/>
                    </a:cubicBezTo>
                    <a:cubicBezTo>
                      <a:pt x="120" y="52"/>
                      <a:pt x="121" y="59"/>
                      <a:pt x="122" y="65"/>
                    </a:cubicBezTo>
                    <a:close/>
                    <a:moveTo>
                      <a:pt x="93" y="65"/>
                    </a:moveTo>
                    <a:cubicBezTo>
                      <a:pt x="47" y="65"/>
                      <a:pt x="47" y="65"/>
                      <a:pt x="47" y="65"/>
                    </a:cubicBezTo>
                    <a:cubicBezTo>
                      <a:pt x="47" y="59"/>
                      <a:pt x="47" y="52"/>
                      <a:pt x="49" y="46"/>
                    </a:cubicBezTo>
                    <a:cubicBezTo>
                      <a:pt x="91" y="46"/>
                      <a:pt x="91" y="46"/>
                      <a:pt x="91" y="46"/>
                    </a:cubicBezTo>
                    <a:cubicBezTo>
                      <a:pt x="92" y="52"/>
                      <a:pt x="93" y="59"/>
                      <a:pt x="93" y="65"/>
                    </a:cubicBezTo>
                    <a:close/>
                    <a:moveTo>
                      <a:pt x="37" y="65"/>
                    </a:moveTo>
                    <a:cubicBezTo>
                      <a:pt x="18" y="65"/>
                      <a:pt x="18" y="65"/>
                      <a:pt x="18" y="65"/>
                    </a:cubicBezTo>
                    <a:cubicBezTo>
                      <a:pt x="18" y="59"/>
                      <a:pt x="20" y="52"/>
                      <a:pt x="23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52"/>
                      <a:pt x="37" y="59"/>
                      <a:pt x="37" y="65"/>
                    </a:cubicBezTo>
                    <a:close/>
                    <a:moveTo>
                      <a:pt x="38" y="74"/>
                    </a:moveTo>
                    <a:cubicBezTo>
                      <a:pt x="38" y="81"/>
                      <a:pt x="40" y="87"/>
                      <a:pt x="42" y="93"/>
                    </a:cubicBezTo>
                    <a:cubicBezTo>
                      <a:pt x="23" y="93"/>
                      <a:pt x="23" y="93"/>
                      <a:pt x="23" y="93"/>
                    </a:cubicBezTo>
                    <a:cubicBezTo>
                      <a:pt x="20" y="87"/>
                      <a:pt x="18" y="81"/>
                      <a:pt x="18" y="74"/>
                    </a:cubicBezTo>
                    <a:lnTo>
                      <a:pt x="38" y="74"/>
                    </a:lnTo>
                    <a:close/>
                    <a:moveTo>
                      <a:pt x="102" y="74"/>
                    </a:moveTo>
                    <a:cubicBezTo>
                      <a:pt x="122" y="74"/>
                      <a:pt x="122" y="74"/>
                      <a:pt x="122" y="74"/>
                    </a:cubicBezTo>
                    <a:cubicBezTo>
                      <a:pt x="121" y="81"/>
                      <a:pt x="120" y="87"/>
                      <a:pt x="117" y="93"/>
                    </a:cubicBezTo>
                    <a:cubicBezTo>
                      <a:pt x="98" y="93"/>
                      <a:pt x="98" y="93"/>
                      <a:pt x="98" y="93"/>
                    </a:cubicBezTo>
                    <a:cubicBezTo>
                      <a:pt x="100" y="87"/>
                      <a:pt x="101" y="81"/>
                      <a:pt x="102" y="74"/>
                    </a:cubicBezTo>
                    <a:close/>
                    <a:moveTo>
                      <a:pt x="111" y="37"/>
                    </a:moveTo>
                    <a:cubicBezTo>
                      <a:pt x="98" y="37"/>
                      <a:pt x="98" y="37"/>
                      <a:pt x="98" y="37"/>
                    </a:cubicBezTo>
                    <a:cubicBezTo>
                      <a:pt x="96" y="31"/>
                      <a:pt x="93" y="26"/>
                      <a:pt x="90" y="21"/>
                    </a:cubicBezTo>
                    <a:cubicBezTo>
                      <a:pt x="98" y="25"/>
                      <a:pt x="105" y="30"/>
                      <a:pt x="111" y="37"/>
                    </a:cubicBezTo>
                    <a:close/>
                    <a:moveTo>
                      <a:pt x="75" y="18"/>
                    </a:moveTo>
                    <a:cubicBezTo>
                      <a:pt x="80" y="23"/>
                      <a:pt x="85" y="30"/>
                      <a:pt x="88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5" y="30"/>
                      <a:pt x="59" y="23"/>
                      <a:pt x="64" y="18"/>
                    </a:cubicBezTo>
                    <a:cubicBezTo>
                      <a:pt x="66" y="17"/>
                      <a:pt x="68" y="17"/>
                      <a:pt x="70" y="17"/>
                    </a:cubicBezTo>
                    <a:cubicBezTo>
                      <a:pt x="72" y="17"/>
                      <a:pt x="74" y="17"/>
                      <a:pt x="75" y="18"/>
                    </a:cubicBezTo>
                    <a:close/>
                    <a:moveTo>
                      <a:pt x="50" y="21"/>
                    </a:moveTo>
                    <a:cubicBezTo>
                      <a:pt x="47" y="26"/>
                      <a:pt x="44" y="31"/>
                      <a:pt x="42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4" y="30"/>
                      <a:pt x="42" y="25"/>
                      <a:pt x="50" y="21"/>
                    </a:cubicBezTo>
                    <a:close/>
                    <a:moveTo>
                      <a:pt x="29" y="102"/>
                    </a:moveTo>
                    <a:cubicBezTo>
                      <a:pt x="46" y="102"/>
                      <a:pt x="46" y="102"/>
                      <a:pt x="46" y="102"/>
                    </a:cubicBezTo>
                    <a:cubicBezTo>
                      <a:pt x="50" y="110"/>
                      <a:pt x="54" y="116"/>
                      <a:pt x="60" y="121"/>
                    </a:cubicBezTo>
                    <a:cubicBezTo>
                      <a:pt x="47" y="119"/>
                      <a:pt x="36" y="112"/>
                      <a:pt x="29" y="102"/>
                    </a:cubicBezTo>
                    <a:close/>
                    <a:moveTo>
                      <a:pt x="80" y="121"/>
                    </a:moveTo>
                    <a:cubicBezTo>
                      <a:pt x="85" y="116"/>
                      <a:pt x="90" y="110"/>
                      <a:pt x="94" y="102"/>
                    </a:cubicBezTo>
                    <a:cubicBezTo>
                      <a:pt x="111" y="102"/>
                      <a:pt x="111" y="102"/>
                      <a:pt x="111" y="102"/>
                    </a:cubicBezTo>
                    <a:cubicBezTo>
                      <a:pt x="103" y="112"/>
                      <a:pt x="92" y="119"/>
                      <a:pt x="80" y="1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353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00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176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3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800"/>
                            </p:stCondLst>
                            <p:childTnLst>
                              <p:par>
                                <p:cTn id="6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353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 tmFilter="0,0; .5, 1; 1, 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353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 tmFilter="0,0; .5, 1; 1, 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2529" y="2276341"/>
            <a:ext cx="754718" cy="754759"/>
            <a:chOff x="362669" y="3620029"/>
            <a:chExt cx="1061322" cy="1061322"/>
          </a:xfrm>
        </p:grpSpPr>
        <p:sp>
          <p:nvSpPr>
            <p:cNvPr id="14" name="椭圆 13"/>
            <p:cNvSpPr/>
            <p:nvPr/>
          </p:nvSpPr>
          <p:spPr>
            <a:xfrm>
              <a:off x="362669" y="3620029"/>
              <a:ext cx="1061322" cy="106132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" name="组合 15"/>
            <p:cNvGrpSpPr/>
            <p:nvPr/>
          </p:nvGrpSpPr>
          <p:grpSpPr>
            <a:xfrm>
              <a:off x="483718" y="3741563"/>
              <a:ext cx="819223" cy="818254"/>
              <a:chOff x="4602162" y="361950"/>
              <a:chExt cx="1343026" cy="1341438"/>
            </a:xfrm>
          </p:grpSpPr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4602162" y="361950"/>
                <a:ext cx="1343026" cy="1341438"/>
              </a:xfrm>
              <a:custGeom>
                <a:avLst/>
                <a:gdLst>
                  <a:gd name="T0" fmla="*/ 0 w 355"/>
                  <a:gd name="T1" fmla="*/ 178 h 355"/>
                  <a:gd name="T2" fmla="*/ 355 w 355"/>
                  <a:gd name="T3" fmla="*/ 178 h 355"/>
                  <a:gd name="T4" fmla="*/ 177 w 355"/>
                  <a:gd name="T5" fmla="*/ 331 h 355"/>
                  <a:gd name="T6" fmla="*/ 24 w 355"/>
                  <a:gd name="T7" fmla="*/ 175 h 355"/>
                  <a:gd name="T8" fmla="*/ 58 w 355"/>
                  <a:gd name="T9" fmla="*/ 192 h 355"/>
                  <a:gd name="T10" fmla="*/ 71 w 355"/>
                  <a:gd name="T11" fmla="*/ 232 h 355"/>
                  <a:gd name="T12" fmla="*/ 95 w 355"/>
                  <a:gd name="T13" fmla="*/ 243 h 355"/>
                  <a:gd name="T14" fmla="*/ 112 w 355"/>
                  <a:gd name="T15" fmla="*/ 315 h 355"/>
                  <a:gd name="T16" fmla="*/ 118 w 355"/>
                  <a:gd name="T17" fmla="*/ 305 h 355"/>
                  <a:gd name="T18" fmla="*/ 146 w 355"/>
                  <a:gd name="T19" fmla="*/ 265 h 355"/>
                  <a:gd name="T20" fmla="*/ 162 w 355"/>
                  <a:gd name="T21" fmla="*/ 222 h 355"/>
                  <a:gd name="T22" fmla="*/ 112 w 355"/>
                  <a:gd name="T23" fmla="*/ 189 h 355"/>
                  <a:gd name="T24" fmla="*/ 66 w 355"/>
                  <a:gd name="T25" fmla="*/ 165 h 355"/>
                  <a:gd name="T26" fmla="*/ 102 w 355"/>
                  <a:gd name="T27" fmla="*/ 154 h 355"/>
                  <a:gd name="T28" fmla="*/ 138 w 355"/>
                  <a:gd name="T29" fmla="*/ 140 h 355"/>
                  <a:gd name="T30" fmla="*/ 119 w 355"/>
                  <a:gd name="T31" fmla="*/ 97 h 355"/>
                  <a:gd name="T32" fmla="*/ 95 w 355"/>
                  <a:gd name="T33" fmla="*/ 109 h 355"/>
                  <a:gd name="T34" fmla="*/ 70 w 355"/>
                  <a:gd name="T35" fmla="*/ 93 h 355"/>
                  <a:gd name="T36" fmla="*/ 85 w 355"/>
                  <a:gd name="T37" fmla="*/ 68 h 355"/>
                  <a:gd name="T38" fmla="*/ 177 w 355"/>
                  <a:gd name="T39" fmla="*/ 25 h 355"/>
                  <a:gd name="T40" fmla="*/ 244 w 355"/>
                  <a:gd name="T41" fmla="*/ 63 h 355"/>
                  <a:gd name="T42" fmla="*/ 236 w 355"/>
                  <a:gd name="T43" fmla="*/ 104 h 355"/>
                  <a:gd name="T44" fmla="*/ 220 w 355"/>
                  <a:gd name="T45" fmla="*/ 110 h 355"/>
                  <a:gd name="T46" fmla="*/ 223 w 355"/>
                  <a:gd name="T47" fmla="*/ 104 h 355"/>
                  <a:gd name="T48" fmla="*/ 215 w 355"/>
                  <a:gd name="T49" fmla="*/ 96 h 355"/>
                  <a:gd name="T50" fmla="*/ 213 w 355"/>
                  <a:gd name="T51" fmla="*/ 94 h 355"/>
                  <a:gd name="T52" fmla="*/ 215 w 355"/>
                  <a:gd name="T53" fmla="*/ 126 h 355"/>
                  <a:gd name="T54" fmla="*/ 192 w 355"/>
                  <a:gd name="T55" fmla="*/ 155 h 355"/>
                  <a:gd name="T56" fmla="*/ 219 w 355"/>
                  <a:gd name="T57" fmla="*/ 138 h 355"/>
                  <a:gd name="T58" fmla="*/ 239 w 355"/>
                  <a:gd name="T59" fmla="*/ 150 h 355"/>
                  <a:gd name="T60" fmla="*/ 261 w 355"/>
                  <a:gd name="T61" fmla="*/ 160 h 355"/>
                  <a:gd name="T62" fmla="*/ 262 w 355"/>
                  <a:gd name="T63" fmla="*/ 159 h 355"/>
                  <a:gd name="T64" fmla="*/ 320 w 355"/>
                  <a:gd name="T65" fmla="*/ 175 h 355"/>
                  <a:gd name="T66" fmla="*/ 330 w 355"/>
                  <a:gd name="T67" fmla="*/ 17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5" h="355">
                    <a:moveTo>
                      <a:pt x="177" y="0"/>
                    </a:moveTo>
                    <a:cubicBezTo>
                      <a:pt x="79" y="0"/>
                      <a:pt x="0" y="80"/>
                      <a:pt x="0" y="178"/>
                    </a:cubicBezTo>
                    <a:cubicBezTo>
                      <a:pt x="0" y="275"/>
                      <a:pt x="79" y="355"/>
                      <a:pt x="177" y="355"/>
                    </a:cubicBezTo>
                    <a:cubicBezTo>
                      <a:pt x="275" y="355"/>
                      <a:pt x="355" y="275"/>
                      <a:pt x="355" y="178"/>
                    </a:cubicBezTo>
                    <a:cubicBezTo>
                      <a:pt x="355" y="80"/>
                      <a:pt x="275" y="0"/>
                      <a:pt x="177" y="0"/>
                    </a:cubicBezTo>
                    <a:close/>
                    <a:moveTo>
                      <a:pt x="177" y="331"/>
                    </a:moveTo>
                    <a:cubicBezTo>
                      <a:pt x="93" y="331"/>
                      <a:pt x="24" y="262"/>
                      <a:pt x="24" y="178"/>
                    </a:cubicBezTo>
                    <a:cubicBezTo>
                      <a:pt x="24" y="177"/>
                      <a:pt x="24" y="176"/>
                      <a:pt x="24" y="175"/>
                    </a:cubicBezTo>
                    <a:cubicBezTo>
                      <a:pt x="46" y="192"/>
                      <a:pt x="46" y="192"/>
                      <a:pt x="46" y="192"/>
                    </a:cubicBezTo>
                    <a:cubicBezTo>
                      <a:pt x="58" y="192"/>
                      <a:pt x="58" y="192"/>
                      <a:pt x="58" y="192"/>
                    </a:cubicBezTo>
                    <a:cubicBezTo>
                      <a:pt x="71" y="205"/>
                      <a:pt x="71" y="205"/>
                      <a:pt x="71" y="205"/>
                    </a:cubicBezTo>
                    <a:cubicBezTo>
                      <a:pt x="71" y="232"/>
                      <a:pt x="71" y="232"/>
                      <a:pt x="71" y="232"/>
                    </a:cubicBezTo>
                    <a:cubicBezTo>
                      <a:pt x="82" y="243"/>
                      <a:pt x="82" y="243"/>
                      <a:pt x="82" y="243"/>
                    </a:cubicBezTo>
                    <a:cubicBezTo>
                      <a:pt x="95" y="243"/>
                      <a:pt x="95" y="243"/>
                      <a:pt x="95" y="243"/>
                    </a:cubicBezTo>
                    <a:cubicBezTo>
                      <a:pt x="95" y="298"/>
                      <a:pt x="95" y="298"/>
                      <a:pt x="95" y="298"/>
                    </a:cubicBezTo>
                    <a:cubicBezTo>
                      <a:pt x="112" y="315"/>
                      <a:pt x="112" y="315"/>
                      <a:pt x="112" y="315"/>
                    </a:cubicBezTo>
                    <a:cubicBezTo>
                      <a:pt x="118" y="315"/>
                      <a:pt x="118" y="315"/>
                      <a:pt x="118" y="315"/>
                    </a:cubicBezTo>
                    <a:cubicBezTo>
                      <a:pt x="118" y="305"/>
                      <a:pt x="118" y="305"/>
                      <a:pt x="118" y="305"/>
                    </a:cubicBezTo>
                    <a:cubicBezTo>
                      <a:pt x="146" y="276"/>
                      <a:pt x="146" y="276"/>
                      <a:pt x="146" y="276"/>
                    </a:cubicBezTo>
                    <a:cubicBezTo>
                      <a:pt x="146" y="265"/>
                      <a:pt x="146" y="265"/>
                      <a:pt x="146" y="265"/>
                    </a:cubicBezTo>
                    <a:cubicBezTo>
                      <a:pt x="162" y="249"/>
                      <a:pt x="162" y="249"/>
                      <a:pt x="162" y="249"/>
                    </a:cubicBezTo>
                    <a:cubicBezTo>
                      <a:pt x="162" y="222"/>
                      <a:pt x="162" y="222"/>
                      <a:pt x="162" y="222"/>
                    </a:cubicBezTo>
                    <a:cubicBezTo>
                      <a:pt x="145" y="222"/>
                      <a:pt x="145" y="222"/>
                      <a:pt x="145" y="222"/>
                    </a:cubicBezTo>
                    <a:cubicBezTo>
                      <a:pt x="112" y="189"/>
                      <a:pt x="112" y="189"/>
                      <a:pt x="112" y="189"/>
                    </a:cubicBezTo>
                    <a:cubicBezTo>
                      <a:pt x="66" y="189"/>
                      <a:pt x="66" y="189"/>
                      <a:pt x="66" y="189"/>
                    </a:cubicBezTo>
                    <a:cubicBezTo>
                      <a:pt x="66" y="165"/>
                      <a:pt x="66" y="165"/>
                      <a:pt x="66" y="165"/>
                    </a:cubicBezTo>
                    <a:cubicBezTo>
                      <a:pt x="102" y="165"/>
                      <a:pt x="102" y="165"/>
                      <a:pt x="102" y="165"/>
                    </a:cubicBez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24" y="154"/>
                      <a:pt x="124" y="154"/>
                      <a:pt x="124" y="154"/>
                    </a:cubicBezTo>
                    <a:cubicBezTo>
                      <a:pt x="138" y="140"/>
                      <a:pt x="138" y="140"/>
                      <a:pt x="138" y="140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19" y="97"/>
                      <a:pt x="119" y="97"/>
                      <a:pt x="119" y="97"/>
                    </a:cubicBezTo>
                    <a:cubicBezTo>
                      <a:pt x="95" y="97"/>
                      <a:pt x="95" y="97"/>
                      <a:pt x="95" y="97"/>
                    </a:cubicBezTo>
                    <a:cubicBezTo>
                      <a:pt x="95" y="109"/>
                      <a:pt x="95" y="109"/>
                      <a:pt x="95" y="109"/>
                    </a:cubicBezTo>
                    <a:cubicBezTo>
                      <a:pt x="70" y="109"/>
                      <a:pt x="70" y="109"/>
                      <a:pt x="70" y="109"/>
                    </a:cubicBezTo>
                    <a:cubicBezTo>
                      <a:pt x="70" y="93"/>
                      <a:pt x="70" y="93"/>
                      <a:pt x="70" y="93"/>
                    </a:cubicBezTo>
                    <a:cubicBezTo>
                      <a:pt x="85" y="78"/>
                      <a:pt x="85" y="78"/>
                      <a:pt x="85" y="78"/>
                    </a:cubicBezTo>
                    <a:cubicBezTo>
                      <a:pt x="85" y="68"/>
                      <a:pt x="85" y="68"/>
                      <a:pt x="85" y="68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98" y="41"/>
                      <a:pt x="136" y="25"/>
                      <a:pt x="177" y="25"/>
                    </a:cubicBezTo>
                    <a:cubicBezTo>
                      <a:pt x="216" y="25"/>
                      <a:pt x="251" y="39"/>
                      <a:pt x="278" y="63"/>
                    </a:cubicBezTo>
                    <a:cubicBezTo>
                      <a:pt x="244" y="63"/>
                      <a:pt x="244" y="63"/>
                      <a:pt x="244" y="63"/>
                    </a:cubicBezTo>
                    <a:cubicBezTo>
                      <a:pt x="219" y="87"/>
                      <a:pt x="219" y="87"/>
                      <a:pt x="219" y="87"/>
                    </a:cubicBezTo>
                    <a:cubicBezTo>
                      <a:pt x="236" y="104"/>
                      <a:pt x="236" y="104"/>
                      <a:pt x="236" y="104"/>
                    </a:cubicBezTo>
                    <a:cubicBezTo>
                      <a:pt x="225" y="115"/>
                      <a:pt x="225" y="115"/>
                      <a:pt x="225" y="115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25" y="106"/>
                      <a:pt x="225" y="106"/>
                      <a:pt x="225" y="106"/>
                    </a:cubicBezTo>
                    <a:cubicBezTo>
                      <a:pt x="223" y="104"/>
                      <a:pt x="223" y="104"/>
                      <a:pt x="223" y="104"/>
                    </a:cubicBezTo>
                    <a:cubicBezTo>
                      <a:pt x="223" y="104"/>
                      <a:pt x="223" y="104"/>
                      <a:pt x="223" y="104"/>
                    </a:cubicBezTo>
                    <a:cubicBezTo>
                      <a:pt x="215" y="96"/>
                      <a:pt x="215" y="96"/>
                      <a:pt x="215" y="96"/>
                    </a:cubicBezTo>
                    <a:cubicBezTo>
                      <a:pt x="215" y="96"/>
                      <a:pt x="215" y="96"/>
                      <a:pt x="215" y="96"/>
                    </a:cubicBezTo>
                    <a:cubicBezTo>
                      <a:pt x="213" y="94"/>
                      <a:pt x="213" y="94"/>
                      <a:pt x="213" y="94"/>
                    </a:cubicBezTo>
                    <a:cubicBezTo>
                      <a:pt x="198" y="109"/>
                      <a:pt x="198" y="109"/>
                      <a:pt x="198" y="109"/>
                    </a:cubicBezTo>
                    <a:cubicBezTo>
                      <a:pt x="215" y="126"/>
                      <a:pt x="215" y="126"/>
                      <a:pt x="215" y="126"/>
                    </a:cubicBezTo>
                    <a:cubicBezTo>
                      <a:pt x="192" y="126"/>
                      <a:pt x="192" y="126"/>
                      <a:pt x="192" y="126"/>
                    </a:cubicBezTo>
                    <a:cubicBezTo>
                      <a:pt x="192" y="155"/>
                      <a:pt x="192" y="155"/>
                      <a:pt x="192" y="155"/>
                    </a:cubicBezTo>
                    <a:cubicBezTo>
                      <a:pt x="219" y="155"/>
                      <a:pt x="219" y="155"/>
                      <a:pt x="219" y="155"/>
                    </a:cubicBezTo>
                    <a:cubicBezTo>
                      <a:pt x="219" y="138"/>
                      <a:pt x="219" y="138"/>
                      <a:pt x="219" y="138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39" y="150"/>
                      <a:pt x="239" y="150"/>
                      <a:pt x="239" y="150"/>
                    </a:cubicBezTo>
                    <a:cubicBezTo>
                      <a:pt x="239" y="160"/>
                      <a:pt x="239" y="160"/>
                      <a:pt x="239" y="160"/>
                    </a:cubicBezTo>
                    <a:cubicBezTo>
                      <a:pt x="261" y="160"/>
                      <a:pt x="261" y="160"/>
                      <a:pt x="261" y="160"/>
                    </a:cubicBezTo>
                    <a:cubicBezTo>
                      <a:pt x="262" y="159"/>
                      <a:pt x="262" y="159"/>
                      <a:pt x="262" y="159"/>
                    </a:cubicBezTo>
                    <a:cubicBezTo>
                      <a:pt x="262" y="159"/>
                      <a:pt x="262" y="159"/>
                      <a:pt x="262" y="159"/>
                    </a:cubicBezTo>
                    <a:cubicBezTo>
                      <a:pt x="298" y="196"/>
                      <a:pt x="298" y="196"/>
                      <a:pt x="298" y="196"/>
                    </a:cubicBezTo>
                    <a:cubicBezTo>
                      <a:pt x="320" y="175"/>
                      <a:pt x="320" y="175"/>
                      <a:pt x="320" y="175"/>
                    </a:cubicBezTo>
                    <a:cubicBezTo>
                      <a:pt x="330" y="175"/>
                      <a:pt x="330" y="175"/>
                      <a:pt x="330" y="175"/>
                    </a:cubicBezTo>
                    <a:cubicBezTo>
                      <a:pt x="330" y="176"/>
                      <a:pt x="330" y="177"/>
                      <a:pt x="330" y="178"/>
                    </a:cubicBezTo>
                    <a:cubicBezTo>
                      <a:pt x="330" y="262"/>
                      <a:pt x="262" y="331"/>
                      <a:pt x="177" y="3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24"/>
              <p:cNvSpPr/>
              <p:nvPr/>
            </p:nvSpPr>
            <p:spPr bwMode="auto">
              <a:xfrm>
                <a:off x="5056188" y="512763"/>
                <a:ext cx="234950" cy="257175"/>
              </a:xfrm>
              <a:custGeom>
                <a:avLst/>
                <a:gdLst>
                  <a:gd name="T0" fmla="*/ 148 w 148"/>
                  <a:gd name="T1" fmla="*/ 0 h 162"/>
                  <a:gd name="T2" fmla="*/ 0 w 148"/>
                  <a:gd name="T3" fmla="*/ 0 h 162"/>
                  <a:gd name="T4" fmla="*/ 0 w 148"/>
                  <a:gd name="T5" fmla="*/ 100 h 162"/>
                  <a:gd name="T6" fmla="*/ 62 w 148"/>
                  <a:gd name="T7" fmla="*/ 162 h 162"/>
                  <a:gd name="T8" fmla="*/ 88 w 148"/>
                  <a:gd name="T9" fmla="*/ 162 h 162"/>
                  <a:gd name="T10" fmla="*/ 88 w 148"/>
                  <a:gd name="T11" fmla="*/ 119 h 162"/>
                  <a:gd name="T12" fmla="*/ 148 w 148"/>
                  <a:gd name="T13" fmla="*/ 59 h 162"/>
                  <a:gd name="T14" fmla="*/ 148 w 148"/>
                  <a:gd name="T15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" h="162">
                    <a:moveTo>
                      <a:pt x="148" y="0"/>
                    </a:moveTo>
                    <a:lnTo>
                      <a:pt x="0" y="0"/>
                    </a:lnTo>
                    <a:lnTo>
                      <a:pt x="0" y="100"/>
                    </a:lnTo>
                    <a:lnTo>
                      <a:pt x="62" y="162"/>
                    </a:lnTo>
                    <a:lnTo>
                      <a:pt x="88" y="162"/>
                    </a:lnTo>
                    <a:lnTo>
                      <a:pt x="88" y="119"/>
                    </a:lnTo>
                    <a:lnTo>
                      <a:pt x="148" y="59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25"/>
              <p:cNvSpPr/>
              <p:nvPr/>
            </p:nvSpPr>
            <p:spPr bwMode="auto">
              <a:xfrm>
                <a:off x="5272088" y="985838"/>
                <a:ext cx="457200" cy="476250"/>
              </a:xfrm>
              <a:custGeom>
                <a:avLst/>
                <a:gdLst>
                  <a:gd name="T0" fmla="*/ 245 w 288"/>
                  <a:gd name="T1" fmla="*/ 97 h 300"/>
                  <a:gd name="T2" fmla="*/ 145 w 288"/>
                  <a:gd name="T3" fmla="*/ 0 h 300"/>
                  <a:gd name="T4" fmla="*/ 145 w 288"/>
                  <a:gd name="T5" fmla="*/ 0 h 300"/>
                  <a:gd name="T6" fmla="*/ 33 w 288"/>
                  <a:gd name="T7" fmla="*/ 0 h 300"/>
                  <a:gd name="T8" fmla="*/ 0 w 288"/>
                  <a:gd name="T9" fmla="*/ 33 h 300"/>
                  <a:gd name="T10" fmla="*/ 0 w 288"/>
                  <a:gd name="T11" fmla="*/ 104 h 300"/>
                  <a:gd name="T12" fmla="*/ 48 w 288"/>
                  <a:gd name="T13" fmla="*/ 152 h 300"/>
                  <a:gd name="T14" fmla="*/ 133 w 288"/>
                  <a:gd name="T15" fmla="*/ 152 h 300"/>
                  <a:gd name="T16" fmla="*/ 133 w 288"/>
                  <a:gd name="T17" fmla="*/ 235 h 300"/>
                  <a:gd name="T18" fmla="*/ 200 w 288"/>
                  <a:gd name="T19" fmla="*/ 300 h 300"/>
                  <a:gd name="T20" fmla="*/ 214 w 288"/>
                  <a:gd name="T21" fmla="*/ 300 h 300"/>
                  <a:gd name="T22" fmla="*/ 214 w 288"/>
                  <a:gd name="T23" fmla="*/ 219 h 300"/>
                  <a:gd name="T24" fmla="*/ 248 w 288"/>
                  <a:gd name="T25" fmla="*/ 188 h 300"/>
                  <a:gd name="T26" fmla="*/ 248 w 288"/>
                  <a:gd name="T27" fmla="*/ 131 h 300"/>
                  <a:gd name="T28" fmla="*/ 264 w 288"/>
                  <a:gd name="T29" fmla="*/ 131 h 300"/>
                  <a:gd name="T30" fmla="*/ 288 w 288"/>
                  <a:gd name="T31" fmla="*/ 107 h 300"/>
                  <a:gd name="T32" fmla="*/ 279 w 288"/>
                  <a:gd name="T33" fmla="*/ 97 h 300"/>
                  <a:gd name="T34" fmla="*/ 245 w 288"/>
                  <a:gd name="T35" fmla="*/ 97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8" h="300">
                    <a:moveTo>
                      <a:pt x="245" y="97"/>
                    </a:moveTo>
                    <a:lnTo>
                      <a:pt x="145" y="0"/>
                    </a:lnTo>
                    <a:lnTo>
                      <a:pt x="145" y="0"/>
                    </a:lnTo>
                    <a:lnTo>
                      <a:pt x="33" y="0"/>
                    </a:lnTo>
                    <a:lnTo>
                      <a:pt x="0" y="33"/>
                    </a:lnTo>
                    <a:lnTo>
                      <a:pt x="0" y="104"/>
                    </a:lnTo>
                    <a:lnTo>
                      <a:pt x="48" y="152"/>
                    </a:lnTo>
                    <a:lnTo>
                      <a:pt x="133" y="152"/>
                    </a:lnTo>
                    <a:lnTo>
                      <a:pt x="133" y="235"/>
                    </a:lnTo>
                    <a:lnTo>
                      <a:pt x="200" y="300"/>
                    </a:lnTo>
                    <a:lnTo>
                      <a:pt x="214" y="300"/>
                    </a:lnTo>
                    <a:lnTo>
                      <a:pt x="214" y="219"/>
                    </a:lnTo>
                    <a:lnTo>
                      <a:pt x="248" y="188"/>
                    </a:lnTo>
                    <a:lnTo>
                      <a:pt x="248" y="131"/>
                    </a:lnTo>
                    <a:lnTo>
                      <a:pt x="264" y="131"/>
                    </a:lnTo>
                    <a:lnTo>
                      <a:pt x="288" y="107"/>
                    </a:lnTo>
                    <a:lnTo>
                      <a:pt x="279" y="97"/>
                    </a:lnTo>
                    <a:lnTo>
                      <a:pt x="245" y="9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26"/>
              <p:cNvSpPr/>
              <p:nvPr/>
            </p:nvSpPr>
            <p:spPr bwMode="auto">
              <a:xfrm>
                <a:off x="5646738" y="1341438"/>
                <a:ext cx="44450" cy="101600"/>
              </a:xfrm>
              <a:custGeom>
                <a:avLst/>
                <a:gdLst>
                  <a:gd name="T0" fmla="*/ 0 w 28"/>
                  <a:gd name="T1" fmla="*/ 64 h 64"/>
                  <a:gd name="T2" fmla="*/ 28 w 28"/>
                  <a:gd name="T3" fmla="*/ 40 h 64"/>
                  <a:gd name="T4" fmla="*/ 28 w 28"/>
                  <a:gd name="T5" fmla="*/ 0 h 64"/>
                  <a:gd name="T6" fmla="*/ 0 w 28"/>
                  <a:gd name="T7" fmla="*/ 0 h 64"/>
                  <a:gd name="T8" fmla="*/ 0 w 28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0" y="64"/>
                    </a:moveTo>
                    <a:lnTo>
                      <a:pt x="28" y="40"/>
                    </a:lnTo>
                    <a:lnTo>
                      <a:pt x="28" y="0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组合 4"/>
          <p:cNvGrpSpPr/>
          <p:nvPr/>
        </p:nvGrpSpPr>
        <p:grpSpPr>
          <a:xfrm>
            <a:off x="621485" y="3534899"/>
            <a:ext cx="754718" cy="754759"/>
            <a:chOff x="362669" y="5389779"/>
            <a:chExt cx="1061322" cy="1061322"/>
          </a:xfrm>
        </p:grpSpPr>
        <p:sp>
          <p:nvSpPr>
            <p:cNvPr id="15" name="椭圆 14"/>
            <p:cNvSpPr/>
            <p:nvPr/>
          </p:nvSpPr>
          <p:spPr>
            <a:xfrm>
              <a:off x="362669" y="5389779"/>
              <a:ext cx="1061322" cy="1061322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" name="组合 29"/>
            <p:cNvGrpSpPr/>
            <p:nvPr/>
          </p:nvGrpSpPr>
          <p:grpSpPr>
            <a:xfrm>
              <a:off x="560765" y="5583971"/>
              <a:ext cx="689373" cy="625287"/>
              <a:chOff x="3468688" y="460375"/>
              <a:chExt cx="631825" cy="573088"/>
            </a:xfrm>
            <a:solidFill>
              <a:srgbClr val="282828"/>
            </a:solidFill>
          </p:grpSpPr>
          <p:sp>
            <p:nvSpPr>
              <p:cNvPr id="31" name="Freeform 19"/>
              <p:cNvSpPr/>
              <p:nvPr/>
            </p:nvSpPr>
            <p:spPr bwMode="auto">
              <a:xfrm>
                <a:off x="3468688" y="460375"/>
                <a:ext cx="271463" cy="422275"/>
              </a:xfrm>
              <a:custGeom>
                <a:avLst/>
                <a:gdLst>
                  <a:gd name="T0" fmla="*/ 150 w 169"/>
                  <a:gd name="T1" fmla="*/ 150 h 263"/>
                  <a:gd name="T2" fmla="*/ 169 w 169"/>
                  <a:gd name="T3" fmla="*/ 0 h 263"/>
                  <a:gd name="T4" fmla="*/ 56 w 169"/>
                  <a:gd name="T5" fmla="*/ 103 h 263"/>
                  <a:gd name="T6" fmla="*/ 0 w 169"/>
                  <a:gd name="T7" fmla="*/ 263 h 263"/>
                  <a:gd name="T8" fmla="*/ 169 w 169"/>
                  <a:gd name="T9" fmla="*/ 263 h 263"/>
                  <a:gd name="T10" fmla="*/ 150 w 169"/>
                  <a:gd name="T11" fmla="*/ 15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263">
                    <a:moveTo>
                      <a:pt x="150" y="150"/>
                    </a:moveTo>
                    <a:cubicBezTo>
                      <a:pt x="150" y="66"/>
                      <a:pt x="169" y="0"/>
                      <a:pt x="169" y="0"/>
                    </a:cubicBezTo>
                    <a:cubicBezTo>
                      <a:pt x="169" y="0"/>
                      <a:pt x="113" y="10"/>
                      <a:pt x="56" y="103"/>
                    </a:cubicBezTo>
                    <a:cubicBezTo>
                      <a:pt x="0" y="197"/>
                      <a:pt x="0" y="263"/>
                      <a:pt x="0" y="263"/>
                    </a:cubicBezTo>
                    <a:cubicBezTo>
                      <a:pt x="169" y="263"/>
                      <a:pt x="169" y="263"/>
                      <a:pt x="169" y="263"/>
                    </a:cubicBezTo>
                    <a:cubicBezTo>
                      <a:pt x="169" y="263"/>
                      <a:pt x="150" y="235"/>
                      <a:pt x="150" y="1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20"/>
              <p:cNvSpPr/>
              <p:nvPr/>
            </p:nvSpPr>
            <p:spPr bwMode="auto">
              <a:xfrm>
                <a:off x="3829050" y="611188"/>
                <a:ext cx="271463" cy="271463"/>
              </a:xfrm>
              <a:custGeom>
                <a:avLst/>
                <a:gdLst>
                  <a:gd name="T0" fmla="*/ 0 w 171"/>
                  <a:gd name="T1" fmla="*/ 0 h 171"/>
                  <a:gd name="T2" fmla="*/ 0 w 171"/>
                  <a:gd name="T3" fmla="*/ 171 h 171"/>
                  <a:gd name="T4" fmla="*/ 171 w 171"/>
                  <a:gd name="T5" fmla="*/ 171 h 171"/>
                  <a:gd name="T6" fmla="*/ 0 w 171"/>
                  <a:gd name="T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171">
                    <a:moveTo>
                      <a:pt x="0" y="0"/>
                    </a:moveTo>
                    <a:lnTo>
                      <a:pt x="0" y="171"/>
                    </a:lnTo>
                    <a:lnTo>
                      <a:pt x="171" y="1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21"/>
              <p:cNvSpPr/>
              <p:nvPr/>
            </p:nvSpPr>
            <p:spPr bwMode="auto">
              <a:xfrm>
                <a:off x="3468688" y="460375"/>
                <a:ext cx="631825" cy="573088"/>
              </a:xfrm>
              <a:custGeom>
                <a:avLst/>
                <a:gdLst>
                  <a:gd name="T0" fmla="*/ 207 w 394"/>
                  <a:gd name="T1" fmla="*/ 282 h 357"/>
                  <a:gd name="T2" fmla="*/ 207 w 394"/>
                  <a:gd name="T3" fmla="*/ 0 h 357"/>
                  <a:gd name="T4" fmla="*/ 188 w 394"/>
                  <a:gd name="T5" fmla="*/ 0 h 357"/>
                  <a:gd name="T6" fmla="*/ 188 w 394"/>
                  <a:gd name="T7" fmla="*/ 282 h 357"/>
                  <a:gd name="T8" fmla="*/ 2 w 394"/>
                  <a:gd name="T9" fmla="*/ 282 h 357"/>
                  <a:gd name="T10" fmla="*/ 0 w 394"/>
                  <a:gd name="T11" fmla="*/ 282 h 357"/>
                  <a:gd name="T12" fmla="*/ 75 w 394"/>
                  <a:gd name="T13" fmla="*/ 357 h 357"/>
                  <a:gd name="T14" fmla="*/ 319 w 394"/>
                  <a:gd name="T15" fmla="*/ 357 h 357"/>
                  <a:gd name="T16" fmla="*/ 394 w 394"/>
                  <a:gd name="T17" fmla="*/ 282 h 357"/>
                  <a:gd name="T18" fmla="*/ 392 w 394"/>
                  <a:gd name="T19" fmla="*/ 282 h 357"/>
                  <a:gd name="T20" fmla="*/ 207 w 394"/>
                  <a:gd name="T21" fmla="*/ 282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4" h="357">
                    <a:moveTo>
                      <a:pt x="207" y="282"/>
                    </a:moveTo>
                    <a:cubicBezTo>
                      <a:pt x="207" y="0"/>
                      <a:pt x="207" y="0"/>
                      <a:pt x="207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282"/>
                      <a:pt x="188" y="282"/>
                      <a:pt x="188" y="282"/>
                    </a:cubicBezTo>
                    <a:cubicBezTo>
                      <a:pt x="2" y="282"/>
                      <a:pt x="2" y="282"/>
                      <a:pt x="2" y="28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323"/>
                      <a:pt x="34" y="357"/>
                      <a:pt x="75" y="357"/>
                    </a:cubicBezTo>
                    <a:cubicBezTo>
                      <a:pt x="319" y="357"/>
                      <a:pt x="319" y="357"/>
                      <a:pt x="319" y="357"/>
                    </a:cubicBezTo>
                    <a:cubicBezTo>
                      <a:pt x="361" y="357"/>
                      <a:pt x="394" y="323"/>
                      <a:pt x="394" y="282"/>
                    </a:cubicBezTo>
                    <a:cubicBezTo>
                      <a:pt x="392" y="282"/>
                      <a:pt x="392" y="282"/>
                      <a:pt x="392" y="282"/>
                    </a:cubicBezTo>
                    <a:lnTo>
                      <a:pt x="207" y="2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6" name="TextBox 39"/>
          <p:cNvSpPr txBox="1"/>
          <p:nvPr/>
        </p:nvSpPr>
        <p:spPr>
          <a:xfrm>
            <a:off x="1532172" y="2300667"/>
            <a:ext cx="3039828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532172" y="3559481"/>
            <a:ext cx="3039828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32172" y="1800448"/>
            <a:ext cx="1622849" cy="2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7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grpSp>
        <p:nvGrpSpPr>
          <p:cNvPr id="6" name="组合 8"/>
          <p:cNvGrpSpPr/>
          <p:nvPr/>
        </p:nvGrpSpPr>
        <p:grpSpPr>
          <a:xfrm>
            <a:off x="5051981" y="933643"/>
            <a:ext cx="3527666" cy="3686024"/>
            <a:chOff x="7195062" y="1168053"/>
            <a:chExt cx="4960780" cy="5446888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47" name="矩形 46"/>
            <p:cNvSpPr/>
            <p:nvPr/>
          </p:nvSpPr>
          <p:spPr>
            <a:xfrm>
              <a:off x="8915221" y="2942533"/>
              <a:ext cx="1538569" cy="36724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195062" y="1168053"/>
              <a:ext cx="1538569" cy="36724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195062" y="4983353"/>
              <a:ext cx="1538569" cy="16315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915221" y="1168053"/>
              <a:ext cx="1538569" cy="16315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617273" y="1168053"/>
              <a:ext cx="1538569" cy="36724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7485553" y="3502625"/>
            <a:ext cx="1094094" cy="1134286"/>
          </a:xfrm>
          <a:prstGeom prst="rect">
            <a:avLst/>
          </a:prstGeom>
          <a:solidFill>
            <a:srgbClr val="FCA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TextBox 39"/>
          <p:cNvSpPr txBox="1"/>
          <p:nvPr/>
        </p:nvSpPr>
        <p:spPr>
          <a:xfrm>
            <a:off x="7566833" y="3681827"/>
            <a:ext cx="914544" cy="6001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257790937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0" grpId="0"/>
      <p:bldP spid="50" grpId="0" animBg="1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未来科技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30" name="矩形 29"/>
          <p:cNvSpPr/>
          <p:nvPr/>
        </p:nvSpPr>
        <p:spPr>
          <a:xfrm>
            <a:off x="4323756" y="2139702"/>
            <a:ext cx="2264468" cy="434989"/>
          </a:xfrm>
          <a:prstGeom prst="rect">
            <a:avLst/>
          </a:prstGeom>
        </p:spPr>
        <p:txBody>
          <a:bodyPr wrap="square" lIns="65023" tIns="32511" rIns="65023" bIns="32511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相关标题文字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26"/>
          <p:cNvSpPr txBox="1"/>
          <p:nvPr/>
        </p:nvSpPr>
        <p:spPr>
          <a:xfrm>
            <a:off x="4323755" y="2601808"/>
            <a:ext cx="2160240" cy="412162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</a:t>
            </a:r>
            <a:endParaRPr lang="zh-CN" altLang="en-US" sz="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10"/>
          <p:cNvSpPr txBox="1"/>
          <p:nvPr/>
        </p:nvSpPr>
        <p:spPr>
          <a:xfrm>
            <a:off x="3245631" y="2149874"/>
            <a:ext cx="1006116" cy="896654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04</a:t>
            </a:r>
            <a:endParaRPr lang="zh-CN" altLang="en-US" sz="5400" dirty="0">
              <a:solidFill>
                <a:schemeClr val="bg1">
                  <a:lumMod val="8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64316"/>
      </p:ext>
    </p:extLst>
  </p:cSld>
  <p:clrMapOvr>
    <a:masterClrMapping/>
  </p:clrMapOvr>
  <p:transition spd="med" advClick="0" advTm="1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>
            <a:spLocks/>
          </p:cNvSpPr>
          <p:nvPr/>
        </p:nvSpPr>
        <p:spPr>
          <a:xfrm>
            <a:off x="1243630" y="897679"/>
            <a:ext cx="2255883" cy="496723"/>
          </a:xfrm>
          <a:prstGeom prst="rect">
            <a:avLst/>
          </a:prstGeom>
        </p:spPr>
        <p:txBody>
          <a:bodyPr lIns="65023" tIns="32511" rIns="65023" bIns="32511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en-US" altLang="zh-CN" sz="18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Contents</a:t>
            </a:r>
            <a:endParaRPr lang="en-GB" sz="18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2294428" y="1695749"/>
            <a:ext cx="894100" cy="523220"/>
            <a:chOff x="2215144" y="927951"/>
            <a:chExt cx="1244730" cy="959371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59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2294428" y="2375280"/>
            <a:ext cx="894100" cy="523220"/>
            <a:chOff x="2215144" y="1952311"/>
            <a:chExt cx="1244730" cy="959375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5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14"/>
          <p:cNvGrpSpPr/>
          <p:nvPr/>
        </p:nvGrpSpPr>
        <p:grpSpPr>
          <a:xfrm>
            <a:off x="2294428" y="3077041"/>
            <a:ext cx="894100" cy="523220"/>
            <a:chOff x="2215144" y="3018135"/>
            <a:chExt cx="1244730" cy="959372"/>
          </a:xfrm>
        </p:grpSpPr>
        <p:sp>
          <p:nvSpPr>
            <p:cNvPr id="16" name="平行四边形 1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2393075" y="3018135"/>
              <a:ext cx="1066799" cy="95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17"/>
          <p:cNvGrpSpPr/>
          <p:nvPr/>
        </p:nvGrpSpPr>
        <p:grpSpPr>
          <a:xfrm>
            <a:off x="2294428" y="3759446"/>
            <a:ext cx="894100" cy="523220"/>
            <a:chOff x="2215144" y="4047038"/>
            <a:chExt cx="1244730" cy="959374"/>
          </a:xfrm>
        </p:grpSpPr>
        <p:sp>
          <p:nvSpPr>
            <p:cNvPr id="19" name="平行四边形 18"/>
            <p:cNvSpPr/>
            <p:nvPr/>
          </p:nvSpPr>
          <p:spPr>
            <a:xfrm>
              <a:off x="2215144" y="413585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2393075" y="4047038"/>
              <a:ext cx="1066799" cy="959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20"/>
          <p:cNvGrpSpPr/>
          <p:nvPr/>
        </p:nvGrpSpPr>
        <p:grpSpPr>
          <a:xfrm>
            <a:off x="2973559" y="1707654"/>
            <a:ext cx="3856562" cy="463941"/>
            <a:chOff x="4315150" y="951775"/>
            <a:chExt cx="3857250" cy="545119"/>
          </a:xfrm>
        </p:grpSpPr>
        <p:sp>
          <p:nvSpPr>
            <p:cNvPr id="22" name="矩形 21"/>
            <p:cNvSpPr/>
            <p:nvPr/>
          </p:nvSpPr>
          <p:spPr>
            <a:xfrm>
              <a:off x="4841196" y="951775"/>
              <a:ext cx="2827147" cy="545119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</a:t>
              </a:r>
              <a:endParaRPr lang="en-GB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23"/>
          <p:cNvGrpSpPr/>
          <p:nvPr/>
        </p:nvGrpSpPr>
        <p:grpSpPr>
          <a:xfrm>
            <a:off x="2973559" y="2355725"/>
            <a:ext cx="3856562" cy="507032"/>
            <a:chOff x="4315150" y="1591886"/>
            <a:chExt cx="3857250" cy="595750"/>
          </a:xfrm>
        </p:grpSpPr>
        <p:sp>
          <p:nvSpPr>
            <p:cNvPr id="25" name="矩形 24"/>
            <p:cNvSpPr/>
            <p:nvPr/>
          </p:nvSpPr>
          <p:spPr>
            <a:xfrm>
              <a:off x="4841196" y="1591886"/>
              <a:ext cx="2827147" cy="545119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</a:t>
              </a:r>
              <a:endParaRPr lang="en-GB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26"/>
          <p:cNvGrpSpPr/>
          <p:nvPr/>
        </p:nvGrpSpPr>
        <p:grpSpPr>
          <a:xfrm>
            <a:off x="2973559" y="3075807"/>
            <a:ext cx="3856562" cy="481021"/>
            <a:chOff x="4315150" y="2316601"/>
            <a:chExt cx="3857250" cy="565187"/>
          </a:xfrm>
        </p:grpSpPr>
        <p:sp>
          <p:nvSpPr>
            <p:cNvPr id="28" name="矩形 27"/>
            <p:cNvSpPr/>
            <p:nvPr/>
          </p:nvSpPr>
          <p:spPr>
            <a:xfrm>
              <a:off x="4841197" y="2316601"/>
              <a:ext cx="2827146" cy="545119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</a:t>
              </a:r>
              <a:endParaRPr lang="en-GB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29"/>
          <p:cNvGrpSpPr/>
          <p:nvPr/>
        </p:nvGrpSpPr>
        <p:grpSpPr>
          <a:xfrm>
            <a:off x="2973559" y="3723879"/>
            <a:ext cx="3856562" cy="527016"/>
            <a:chOff x="4315150" y="2956711"/>
            <a:chExt cx="3857250" cy="619230"/>
          </a:xfrm>
        </p:grpSpPr>
        <p:sp>
          <p:nvSpPr>
            <p:cNvPr id="31" name="矩形 30"/>
            <p:cNvSpPr/>
            <p:nvPr/>
          </p:nvSpPr>
          <p:spPr>
            <a:xfrm>
              <a:off x="4841196" y="2956711"/>
              <a:ext cx="2827147" cy="545119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</a:t>
              </a:r>
              <a:endParaRPr lang="en-GB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651780"/>
      </p:ext>
    </p:extLst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Shape 2170"/>
          <p:cNvSpPr/>
          <p:nvPr/>
        </p:nvSpPr>
        <p:spPr>
          <a:xfrm>
            <a:off x="1593063" y="3482804"/>
            <a:ext cx="102832" cy="102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  <a:defRPr sz="3200"/>
            </a:pPr>
            <a:endParaRPr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Group 2190"/>
          <p:cNvGrpSpPr/>
          <p:nvPr/>
        </p:nvGrpSpPr>
        <p:grpSpPr>
          <a:xfrm>
            <a:off x="1097707" y="1151821"/>
            <a:ext cx="6948587" cy="2019716"/>
            <a:chOff x="0" y="-17591"/>
            <a:chExt cx="18530583" cy="5385908"/>
          </a:xfrm>
        </p:grpSpPr>
        <p:sp>
          <p:nvSpPr>
            <p:cNvPr id="2171" name="Shape 2171"/>
            <p:cNvSpPr/>
            <p:nvPr/>
          </p:nvSpPr>
          <p:spPr>
            <a:xfrm>
              <a:off x="6325911" y="2400635"/>
              <a:ext cx="5077120" cy="1512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cubicBezTo>
                    <a:pt x="19657" y="18392"/>
                    <a:pt x="17864" y="14854"/>
                    <a:pt x="16242" y="11028"/>
                  </a:cubicBezTo>
                  <a:cubicBezTo>
                    <a:pt x="15413" y="9073"/>
                    <a:pt x="14630" y="7045"/>
                    <a:pt x="13761" y="5156"/>
                  </a:cubicBezTo>
                  <a:cubicBezTo>
                    <a:pt x="12900" y="3286"/>
                    <a:pt x="11960" y="1561"/>
                    <a:pt x="10950" y="0"/>
                  </a:cubicBezTo>
                  <a:cubicBezTo>
                    <a:pt x="10208" y="836"/>
                    <a:pt x="9529" y="1867"/>
                    <a:pt x="8932" y="3064"/>
                  </a:cubicBezTo>
                  <a:cubicBezTo>
                    <a:pt x="8277" y="4376"/>
                    <a:pt x="7729" y="5870"/>
                    <a:pt x="7158" y="7324"/>
                  </a:cubicBezTo>
                  <a:cubicBezTo>
                    <a:pt x="5075" y="12627"/>
                    <a:pt x="2672" y="17420"/>
                    <a:pt x="0" y="21600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72" name="Shape 2172"/>
            <p:cNvSpPr/>
            <p:nvPr/>
          </p:nvSpPr>
          <p:spPr>
            <a:xfrm>
              <a:off x="74474" y="-17591"/>
              <a:ext cx="7638255" cy="3918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cubicBezTo>
                    <a:pt x="19657" y="18392"/>
                    <a:pt x="17864" y="14854"/>
                    <a:pt x="16242" y="11028"/>
                  </a:cubicBezTo>
                  <a:cubicBezTo>
                    <a:pt x="15413" y="9073"/>
                    <a:pt x="14630" y="7045"/>
                    <a:pt x="13761" y="5156"/>
                  </a:cubicBezTo>
                  <a:cubicBezTo>
                    <a:pt x="12900" y="3286"/>
                    <a:pt x="11960" y="1561"/>
                    <a:pt x="10950" y="0"/>
                  </a:cubicBezTo>
                  <a:cubicBezTo>
                    <a:pt x="10208" y="836"/>
                    <a:pt x="9529" y="1867"/>
                    <a:pt x="8932" y="3064"/>
                  </a:cubicBezTo>
                  <a:cubicBezTo>
                    <a:pt x="8277" y="4376"/>
                    <a:pt x="7729" y="5870"/>
                    <a:pt x="7158" y="7324"/>
                  </a:cubicBezTo>
                  <a:cubicBezTo>
                    <a:pt x="5075" y="12627"/>
                    <a:pt x="2672" y="17420"/>
                    <a:pt x="0" y="2160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73" name="Shape 2173"/>
            <p:cNvSpPr/>
            <p:nvPr/>
          </p:nvSpPr>
          <p:spPr>
            <a:xfrm>
              <a:off x="3893601" y="876170"/>
              <a:ext cx="5077119" cy="3036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cubicBezTo>
                    <a:pt x="19657" y="18392"/>
                    <a:pt x="17864" y="14854"/>
                    <a:pt x="16242" y="11028"/>
                  </a:cubicBezTo>
                  <a:cubicBezTo>
                    <a:pt x="15413" y="9073"/>
                    <a:pt x="14630" y="7045"/>
                    <a:pt x="13761" y="5156"/>
                  </a:cubicBezTo>
                  <a:cubicBezTo>
                    <a:pt x="12900" y="3286"/>
                    <a:pt x="11960" y="1561"/>
                    <a:pt x="10950" y="0"/>
                  </a:cubicBezTo>
                  <a:cubicBezTo>
                    <a:pt x="10208" y="836"/>
                    <a:pt x="9529" y="1867"/>
                    <a:pt x="8932" y="3064"/>
                  </a:cubicBezTo>
                  <a:cubicBezTo>
                    <a:pt x="8277" y="4376"/>
                    <a:pt x="7729" y="5870"/>
                    <a:pt x="7158" y="7324"/>
                  </a:cubicBezTo>
                  <a:cubicBezTo>
                    <a:pt x="5075" y="12627"/>
                    <a:pt x="2672" y="17420"/>
                    <a:pt x="0" y="2160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74" name="Shape 2174"/>
            <p:cNvSpPr/>
            <p:nvPr/>
          </p:nvSpPr>
          <p:spPr>
            <a:xfrm>
              <a:off x="8417327" y="1959711"/>
              <a:ext cx="5077118" cy="1947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cubicBezTo>
                    <a:pt x="19657" y="18392"/>
                    <a:pt x="17864" y="14854"/>
                    <a:pt x="16242" y="11028"/>
                  </a:cubicBezTo>
                  <a:cubicBezTo>
                    <a:pt x="15413" y="9073"/>
                    <a:pt x="14630" y="7045"/>
                    <a:pt x="13761" y="5156"/>
                  </a:cubicBezTo>
                  <a:cubicBezTo>
                    <a:pt x="12900" y="3286"/>
                    <a:pt x="11960" y="1561"/>
                    <a:pt x="10950" y="0"/>
                  </a:cubicBezTo>
                  <a:cubicBezTo>
                    <a:pt x="10208" y="836"/>
                    <a:pt x="9529" y="1867"/>
                    <a:pt x="8932" y="3064"/>
                  </a:cubicBezTo>
                  <a:cubicBezTo>
                    <a:pt x="8277" y="4376"/>
                    <a:pt x="7729" y="5870"/>
                    <a:pt x="7158" y="7324"/>
                  </a:cubicBezTo>
                  <a:cubicBezTo>
                    <a:pt x="5075" y="12627"/>
                    <a:pt x="2672" y="17420"/>
                    <a:pt x="0" y="21600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75" name="Shape 2175"/>
            <p:cNvSpPr/>
            <p:nvPr/>
          </p:nvSpPr>
          <p:spPr>
            <a:xfrm>
              <a:off x="10342380" y="1606004"/>
              <a:ext cx="5077119" cy="2301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cubicBezTo>
                    <a:pt x="19657" y="18392"/>
                    <a:pt x="17864" y="14854"/>
                    <a:pt x="16242" y="11028"/>
                  </a:cubicBezTo>
                  <a:cubicBezTo>
                    <a:pt x="15413" y="9073"/>
                    <a:pt x="14630" y="7045"/>
                    <a:pt x="13761" y="5156"/>
                  </a:cubicBezTo>
                  <a:cubicBezTo>
                    <a:pt x="12900" y="3286"/>
                    <a:pt x="11960" y="1561"/>
                    <a:pt x="10950" y="0"/>
                  </a:cubicBezTo>
                  <a:cubicBezTo>
                    <a:pt x="10208" y="836"/>
                    <a:pt x="9529" y="1867"/>
                    <a:pt x="8932" y="3064"/>
                  </a:cubicBezTo>
                  <a:cubicBezTo>
                    <a:pt x="8277" y="4376"/>
                    <a:pt x="7729" y="5870"/>
                    <a:pt x="7158" y="7324"/>
                  </a:cubicBezTo>
                  <a:cubicBezTo>
                    <a:pt x="5075" y="12627"/>
                    <a:pt x="2672" y="17420"/>
                    <a:pt x="0" y="21600"/>
                  </a:cubicBez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76" name="Shape 2176"/>
            <p:cNvSpPr/>
            <p:nvPr/>
          </p:nvSpPr>
          <p:spPr>
            <a:xfrm>
              <a:off x="13218076" y="1959824"/>
              <a:ext cx="5077119" cy="1947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cubicBezTo>
                    <a:pt x="19657" y="18392"/>
                    <a:pt x="17864" y="14854"/>
                    <a:pt x="16242" y="11028"/>
                  </a:cubicBezTo>
                  <a:cubicBezTo>
                    <a:pt x="15413" y="9073"/>
                    <a:pt x="14630" y="7045"/>
                    <a:pt x="13761" y="5156"/>
                  </a:cubicBezTo>
                  <a:cubicBezTo>
                    <a:pt x="12900" y="3286"/>
                    <a:pt x="11960" y="1561"/>
                    <a:pt x="10950" y="0"/>
                  </a:cubicBezTo>
                  <a:cubicBezTo>
                    <a:pt x="10208" y="836"/>
                    <a:pt x="9529" y="1867"/>
                    <a:pt x="8932" y="3064"/>
                  </a:cubicBezTo>
                  <a:cubicBezTo>
                    <a:pt x="8277" y="4376"/>
                    <a:pt x="7729" y="5870"/>
                    <a:pt x="7158" y="7324"/>
                  </a:cubicBezTo>
                  <a:cubicBezTo>
                    <a:pt x="5075" y="12627"/>
                    <a:pt x="2672" y="17420"/>
                    <a:pt x="0" y="21600"/>
                  </a:cubicBezTo>
                  <a:close/>
                </a:path>
              </a:pathLst>
            </a:custGeom>
            <a:solidFill>
              <a:schemeClr val="accent6">
                <a:alpha val="8068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77" name="Shape 2177"/>
            <p:cNvSpPr/>
            <p:nvPr/>
          </p:nvSpPr>
          <p:spPr>
            <a:xfrm>
              <a:off x="0" y="4306062"/>
              <a:ext cx="18530583" cy="170821"/>
            </a:xfrm>
            <a:prstGeom prst="roundRect">
              <a:avLst>
                <a:gd name="adj" fmla="val 50000"/>
              </a:avLst>
            </a:prstGeom>
            <a:solidFill>
              <a:srgbClr val="D4D2D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78" name="Shape 2178"/>
            <p:cNvSpPr/>
            <p:nvPr/>
          </p:nvSpPr>
          <p:spPr>
            <a:xfrm>
              <a:off x="3833390" y="4254349"/>
              <a:ext cx="274233" cy="274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79" name="Shape 2179"/>
            <p:cNvSpPr/>
            <p:nvPr/>
          </p:nvSpPr>
          <p:spPr>
            <a:xfrm>
              <a:off x="6295037" y="4317355"/>
              <a:ext cx="274233" cy="274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80" name="Shape 2180"/>
            <p:cNvSpPr/>
            <p:nvPr/>
          </p:nvSpPr>
          <p:spPr>
            <a:xfrm>
              <a:off x="10818762" y="4254349"/>
              <a:ext cx="274234" cy="274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81" name="Shape 2181"/>
            <p:cNvSpPr/>
            <p:nvPr/>
          </p:nvSpPr>
          <p:spPr>
            <a:xfrm>
              <a:off x="12743723" y="4254349"/>
              <a:ext cx="274233" cy="274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82" name="Shape 2182"/>
            <p:cNvSpPr/>
            <p:nvPr/>
          </p:nvSpPr>
          <p:spPr>
            <a:xfrm>
              <a:off x="15619511" y="4254349"/>
              <a:ext cx="274234" cy="274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83" name="Shape 2183"/>
            <p:cNvSpPr/>
            <p:nvPr/>
          </p:nvSpPr>
          <p:spPr>
            <a:xfrm>
              <a:off x="8756684" y="4254349"/>
              <a:ext cx="274233" cy="274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84" name="Shape 2184"/>
            <p:cNvSpPr/>
            <p:nvPr/>
          </p:nvSpPr>
          <p:spPr>
            <a:xfrm>
              <a:off x="3322460" y="4875874"/>
              <a:ext cx="1367971" cy="492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781886" y="4875874"/>
              <a:ext cx="1367971" cy="492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86" name="Shape 2186"/>
            <p:cNvSpPr/>
            <p:nvPr/>
          </p:nvSpPr>
          <p:spPr>
            <a:xfrm>
              <a:off x="8195541" y="4875874"/>
              <a:ext cx="1367971" cy="492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87" name="Shape 2187"/>
            <p:cNvSpPr/>
            <p:nvPr/>
          </p:nvSpPr>
          <p:spPr>
            <a:xfrm>
              <a:off x="10322794" y="4875874"/>
              <a:ext cx="1367971" cy="492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88" name="Shape 2188"/>
            <p:cNvSpPr/>
            <p:nvPr/>
          </p:nvSpPr>
          <p:spPr>
            <a:xfrm>
              <a:off x="12204574" y="4875874"/>
              <a:ext cx="1367971" cy="492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89" name="Shape 2189"/>
            <p:cNvSpPr/>
            <p:nvPr/>
          </p:nvSpPr>
          <p:spPr>
            <a:xfrm>
              <a:off x="15147293" y="4875874"/>
              <a:ext cx="1367971" cy="492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91" name="Shape 2191"/>
          <p:cNvSpPr/>
          <p:nvPr/>
        </p:nvSpPr>
        <p:spPr>
          <a:xfrm>
            <a:off x="1775283" y="3442295"/>
            <a:ext cx="769441" cy="168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 defTabSz="457200">
              <a:defRPr sz="34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</a:t>
            </a:r>
            <a:endParaRPr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92" name="Shape 2192"/>
          <p:cNvSpPr/>
          <p:nvPr/>
        </p:nvSpPr>
        <p:spPr>
          <a:xfrm>
            <a:off x="1775284" y="3621127"/>
            <a:ext cx="1303169" cy="21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457200">
              <a:defRPr sz="1800">
                <a:solidFill>
                  <a:srgbClr val="828589"/>
                </a:solidFill>
                <a:latin typeface="STIXGeneral-Regular"/>
                <a:ea typeface="STIXGeneral-Regular"/>
                <a:cs typeface="STIXGeneral-Regular"/>
                <a:sym typeface="STIXGeneral-Regular"/>
              </a:defRPr>
            </a:lvl1pPr>
          </a:lstStyle>
          <a:p>
            <a:pPr defTabSz="685732">
              <a:lnSpc>
                <a:spcPct val="120000"/>
              </a:lnSpc>
              <a:defRPr/>
            </a:pPr>
            <a:r>
              <a:rPr lang="zh-CN" altLang="en-US" sz="600" kern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请替换文字内容，修改文字内容，也可以直接复制你的内容到此。</a:t>
            </a:r>
            <a:endParaRPr sz="600" kern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193" name="Shape 2193"/>
          <p:cNvSpPr/>
          <p:nvPr/>
        </p:nvSpPr>
        <p:spPr>
          <a:xfrm>
            <a:off x="1593063" y="4123277"/>
            <a:ext cx="102832" cy="102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  <a:defRPr sz="3200"/>
            </a:pPr>
            <a:endParaRPr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94" name="Shape 2194"/>
          <p:cNvSpPr/>
          <p:nvPr/>
        </p:nvSpPr>
        <p:spPr>
          <a:xfrm>
            <a:off x="1775283" y="4082768"/>
            <a:ext cx="769441" cy="168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 defTabSz="457200">
              <a:defRPr sz="34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</a:t>
            </a:r>
            <a:endParaRPr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95" name="Shape 2195"/>
          <p:cNvSpPr/>
          <p:nvPr/>
        </p:nvSpPr>
        <p:spPr>
          <a:xfrm>
            <a:off x="1775284" y="4261600"/>
            <a:ext cx="1303169" cy="21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457200">
              <a:defRPr sz="1800">
                <a:solidFill>
                  <a:srgbClr val="828589"/>
                </a:solidFill>
                <a:latin typeface="STIXGeneral-Regular"/>
                <a:ea typeface="STIXGeneral-Regular"/>
                <a:cs typeface="STIXGeneral-Regular"/>
                <a:sym typeface="STIXGeneral-Regular"/>
              </a:defRPr>
            </a:lvl1pPr>
          </a:lstStyle>
          <a:p>
            <a:pPr defTabSz="685732">
              <a:lnSpc>
                <a:spcPct val="120000"/>
              </a:lnSpc>
              <a:defRPr/>
            </a:pPr>
            <a:r>
              <a:rPr lang="zh-CN" altLang="en-US" sz="600" kern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</a:t>
            </a:r>
          </a:p>
        </p:txBody>
      </p:sp>
      <p:sp>
        <p:nvSpPr>
          <p:cNvPr id="2196" name="Shape 2196"/>
          <p:cNvSpPr/>
          <p:nvPr/>
        </p:nvSpPr>
        <p:spPr>
          <a:xfrm>
            <a:off x="3834521" y="3482804"/>
            <a:ext cx="102832" cy="102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  <a:defRPr sz="3200"/>
            </a:pPr>
            <a:endParaRPr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97" name="Shape 2197"/>
          <p:cNvSpPr/>
          <p:nvPr/>
        </p:nvSpPr>
        <p:spPr>
          <a:xfrm>
            <a:off x="4016742" y="3442295"/>
            <a:ext cx="769441" cy="168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 defTabSz="457200">
              <a:defRPr sz="34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</a:t>
            </a:r>
            <a:endParaRPr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98" name="Shape 2198"/>
          <p:cNvSpPr/>
          <p:nvPr/>
        </p:nvSpPr>
        <p:spPr>
          <a:xfrm>
            <a:off x="4016743" y="3621127"/>
            <a:ext cx="1303169" cy="21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457200">
              <a:defRPr sz="1800">
                <a:solidFill>
                  <a:srgbClr val="828589"/>
                </a:solidFill>
                <a:latin typeface="STIXGeneral-Regular"/>
                <a:ea typeface="STIXGeneral-Regular"/>
                <a:cs typeface="STIXGeneral-Regular"/>
                <a:sym typeface="STIXGeneral-Regular"/>
              </a:defRPr>
            </a:lvl1pPr>
          </a:lstStyle>
          <a:p>
            <a:pPr defTabSz="685732">
              <a:lnSpc>
                <a:spcPct val="120000"/>
              </a:lnSpc>
              <a:defRPr/>
            </a:pPr>
            <a:r>
              <a:rPr lang="zh-CN" altLang="en-US" sz="600" kern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</a:t>
            </a:r>
          </a:p>
        </p:txBody>
      </p:sp>
      <p:sp>
        <p:nvSpPr>
          <p:cNvPr id="2199" name="Shape 2199"/>
          <p:cNvSpPr/>
          <p:nvPr/>
        </p:nvSpPr>
        <p:spPr>
          <a:xfrm>
            <a:off x="6075980" y="3482804"/>
            <a:ext cx="102832" cy="102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  <a:defRPr sz="3200"/>
            </a:pPr>
            <a:endParaRPr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00" name="Shape 2200"/>
          <p:cNvSpPr/>
          <p:nvPr/>
        </p:nvSpPr>
        <p:spPr>
          <a:xfrm>
            <a:off x="6258201" y="3442295"/>
            <a:ext cx="769441" cy="168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 defTabSz="457200">
              <a:defRPr sz="34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</a:t>
            </a:r>
            <a:endParaRPr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01" name="Shape 2201"/>
          <p:cNvSpPr/>
          <p:nvPr/>
        </p:nvSpPr>
        <p:spPr>
          <a:xfrm>
            <a:off x="6258201" y="3621127"/>
            <a:ext cx="1303169" cy="21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457200">
              <a:defRPr sz="1800">
                <a:solidFill>
                  <a:srgbClr val="828589"/>
                </a:solidFill>
                <a:latin typeface="STIXGeneral-Regular"/>
                <a:ea typeface="STIXGeneral-Regular"/>
                <a:cs typeface="STIXGeneral-Regular"/>
                <a:sym typeface="STIXGeneral-Regular"/>
              </a:defRPr>
            </a:lvl1pPr>
          </a:lstStyle>
          <a:p>
            <a:pPr defTabSz="685732">
              <a:lnSpc>
                <a:spcPct val="120000"/>
              </a:lnSpc>
              <a:defRPr/>
            </a:pPr>
            <a:r>
              <a:rPr lang="zh-CN" altLang="en-US" sz="600" kern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</a:t>
            </a:r>
          </a:p>
        </p:txBody>
      </p:sp>
      <p:sp>
        <p:nvSpPr>
          <p:cNvPr id="2202" name="Shape 2202"/>
          <p:cNvSpPr/>
          <p:nvPr/>
        </p:nvSpPr>
        <p:spPr>
          <a:xfrm>
            <a:off x="3834521" y="4123277"/>
            <a:ext cx="102832" cy="102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  <a:defRPr sz="3200"/>
            </a:pPr>
            <a:endParaRPr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03" name="Shape 2203"/>
          <p:cNvSpPr/>
          <p:nvPr/>
        </p:nvSpPr>
        <p:spPr>
          <a:xfrm>
            <a:off x="4016742" y="4082768"/>
            <a:ext cx="769441" cy="168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 defTabSz="457200">
              <a:defRPr sz="34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</a:t>
            </a:r>
            <a:endParaRPr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04" name="Shape 2204"/>
          <p:cNvSpPr/>
          <p:nvPr/>
        </p:nvSpPr>
        <p:spPr>
          <a:xfrm>
            <a:off x="4016743" y="4261600"/>
            <a:ext cx="1303169" cy="21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457200">
              <a:defRPr sz="1800">
                <a:solidFill>
                  <a:srgbClr val="828589"/>
                </a:solidFill>
                <a:latin typeface="STIXGeneral-Regular"/>
                <a:ea typeface="STIXGeneral-Regular"/>
                <a:cs typeface="STIXGeneral-Regular"/>
                <a:sym typeface="STIXGeneral-Regular"/>
              </a:defRPr>
            </a:lvl1pPr>
          </a:lstStyle>
          <a:p>
            <a:pPr defTabSz="685732">
              <a:lnSpc>
                <a:spcPct val="120000"/>
              </a:lnSpc>
              <a:defRPr/>
            </a:pPr>
            <a:r>
              <a:rPr lang="zh-CN" altLang="en-US" sz="600" kern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</a:t>
            </a:r>
          </a:p>
        </p:txBody>
      </p:sp>
      <p:sp>
        <p:nvSpPr>
          <p:cNvPr id="2205" name="Shape 2205"/>
          <p:cNvSpPr/>
          <p:nvPr/>
        </p:nvSpPr>
        <p:spPr>
          <a:xfrm>
            <a:off x="6075980" y="4123277"/>
            <a:ext cx="102832" cy="102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  <a:defRPr sz="3200"/>
            </a:pPr>
            <a:endParaRPr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06" name="Shape 2206"/>
          <p:cNvSpPr/>
          <p:nvPr/>
        </p:nvSpPr>
        <p:spPr>
          <a:xfrm>
            <a:off x="6258200" y="4082768"/>
            <a:ext cx="769441" cy="168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 defTabSz="457200">
              <a:defRPr sz="34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</a:t>
            </a:r>
            <a:endParaRPr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07" name="Shape 2207"/>
          <p:cNvSpPr/>
          <p:nvPr/>
        </p:nvSpPr>
        <p:spPr>
          <a:xfrm>
            <a:off x="6258201" y="4261600"/>
            <a:ext cx="1303169" cy="212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457200">
              <a:defRPr sz="1800">
                <a:solidFill>
                  <a:srgbClr val="828589"/>
                </a:solidFill>
                <a:latin typeface="STIXGeneral-Regular"/>
                <a:ea typeface="STIXGeneral-Regular"/>
                <a:cs typeface="STIXGeneral-Regular"/>
                <a:sym typeface="STIXGeneral-Regular"/>
              </a:defRPr>
            </a:lvl1pPr>
          </a:lstStyle>
          <a:p>
            <a:pPr defTabSz="685732">
              <a:lnSpc>
                <a:spcPct val="120000"/>
              </a:lnSpc>
              <a:defRPr/>
            </a:pPr>
            <a:r>
              <a:rPr lang="zh-CN" altLang="en-US" sz="600" kern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3353933280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/>
          <p:nvPr/>
        </p:nvGrpSpPr>
        <p:grpSpPr>
          <a:xfrm>
            <a:off x="2609216" y="1574887"/>
            <a:ext cx="2981157" cy="4108378"/>
            <a:chOff x="1079500" y="969962"/>
            <a:chExt cx="8877301" cy="12233276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079500" y="4344988"/>
              <a:ext cx="5178425" cy="7847013"/>
            </a:xfrm>
            <a:custGeom>
              <a:avLst/>
              <a:gdLst>
                <a:gd name="T0" fmla="*/ 245 w 245"/>
                <a:gd name="T1" fmla="*/ 0 h 372"/>
                <a:gd name="T2" fmla="*/ 5 w 245"/>
                <a:gd name="T3" fmla="*/ 353 h 372"/>
                <a:gd name="T4" fmla="*/ 14 w 245"/>
                <a:gd name="T5" fmla="*/ 371 h 372"/>
                <a:gd name="T6" fmla="*/ 15 w 245"/>
                <a:gd name="T7" fmla="*/ 372 h 372"/>
                <a:gd name="T8" fmla="*/ 245 w 245"/>
                <a:gd name="T9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372">
                  <a:moveTo>
                    <a:pt x="245" y="0"/>
                  </a:moveTo>
                  <a:cubicBezTo>
                    <a:pt x="97" y="179"/>
                    <a:pt x="1" y="321"/>
                    <a:pt x="5" y="353"/>
                  </a:cubicBezTo>
                  <a:cubicBezTo>
                    <a:pt x="7" y="358"/>
                    <a:pt x="11" y="366"/>
                    <a:pt x="14" y="371"/>
                  </a:cubicBezTo>
                  <a:cubicBezTo>
                    <a:pt x="15" y="372"/>
                    <a:pt x="15" y="372"/>
                    <a:pt x="15" y="372"/>
                  </a:cubicBezTo>
                  <a:cubicBezTo>
                    <a:pt x="0" y="335"/>
                    <a:pt x="129" y="148"/>
                    <a:pt x="245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565275" y="5335588"/>
              <a:ext cx="5178425" cy="7867650"/>
            </a:xfrm>
            <a:custGeom>
              <a:avLst/>
              <a:gdLst>
                <a:gd name="T0" fmla="*/ 245 w 245"/>
                <a:gd name="T1" fmla="*/ 0 h 373"/>
                <a:gd name="T2" fmla="*/ 5 w 245"/>
                <a:gd name="T3" fmla="*/ 353 h 373"/>
                <a:gd name="T4" fmla="*/ 14 w 245"/>
                <a:gd name="T5" fmla="*/ 372 h 373"/>
                <a:gd name="T6" fmla="*/ 15 w 245"/>
                <a:gd name="T7" fmla="*/ 373 h 373"/>
                <a:gd name="T8" fmla="*/ 245 w 245"/>
                <a:gd name="T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373">
                  <a:moveTo>
                    <a:pt x="245" y="0"/>
                  </a:moveTo>
                  <a:cubicBezTo>
                    <a:pt x="97" y="180"/>
                    <a:pt x="1" y="322"/>
                    <a:pt x="5" y="353"/>
                  </a:cubicBezTo>
                  <a:cubicBezTo>
                    <a:pt x="7" y="359"/>
                    <a:pt x="11" y="367"/>
                    <a:pt x="14" y="372"/>
                  </a:cubicBezTo>
                  <a:cubicBezTo>
                    <a:pt x="15" y="373"/>
                    <a:pt x="15" y="373"/>
                    <a:pt x="15" y="373"/>
                  </a:cubicBezTo>
                  <a:cubicBezTo>
                    <a:pt x="0" y="335"/>
                    <a:pt x="130" y="149"/>
                    <a:pt x="245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954463" y="1011237"/>
              <a:ext cx="5283199" cy="6391276"/>
            </a:xfrm>
            <a:custGeom>
              <a:avLst/>
              <a:gdLst>
                <a:gd name="T0" fmla="*/ 84 w 250"/>
                <a:gd name="T1" fmla="*/ 232 h 303"/>
                <a:gd name="T2" fmla="*/ 79 w 250"/>
                <a:gd name="T3" fmla="*/ 226 h 303"/>
                <a:gd name="T4" fmla="*/ 66 w 250"/>
                <a:gd name="T5" fmla="*/ 218 h 303"/>
                <a:gd name="T6" fmla="*/ 66 w 250"/>
                <a:gd name="T7" fmla="*/ 218 h 303"/>
                <a:gd name="T8" fmla="*/ 132 w 250"/>
                <a:gd name="T9" fmla="*/ 225 h 303"/>
                <a:gd name="T10" fmla="*/ 177 w 250"/>
                <a:gd name="T11" fmla="*/ 217 h 303"/>
                <a:gd name="T12" fmla="*/ 65 w 250"/>
                <a:gd name="T13" fmla="*/ 192 h 303"/>
                <a:gd name="T14" fmla="*/ 65 w 250"/>
                <a:gd name="T15" fmla="*/ 192 h 303"/>
                <a:gd name="T16" fmla="*/ 65 w 250"/>
                <a:gd name="T17" fmla="*/ 190 h 303"/>
                <a:gd name="T18" fmla="*/ 65 w 250"/>
                <a:gd name="T19" fmla="*/ 191 h 303"/>
                <a:gd name="T20" fmla="*/ 67 w 250"/>
                <a:gd name="T21" fmla="*/ 186 h 303"/>
                <a:gd name="T22" fmla="*/ 66 w 250"/>
                <a:gd name="T23" fmla="*/ 187 h 303"/>
                <a:gd name="T24" fmla="*/ 68 w 250"/>
                <a:gd name="T25" fmla="*/ 185 h 303"/>
                <a:gd name="T26" fmla="*/ 68 w 250"/>
                <a:gd name="T27" fmla="*/ 185 h 303"/>
                <a:gd name="T28" fmla="*/ 68 w 250"/>
                <a:gd name="T29" fmla="*/ 184 h 303"/>
                <a:gd name="T30" fmla="*/ 68 w 250"/>
                <a:gd name="T31" fmla="*/ 184 h 303"/>
                <a:gd name="T32" fmla="*/ 69 w 250"/>
                <a:gd name="T33" fmla="*/ 182 h 303"/>
                <a:gd name="T34" fmla="*/ 70 w 250"/>
                <a:gd name="T35" fmla="*/ 180 h 303"/>
                <a:gd name="T36" fmla="*/ 69 w 250"/>
                <a:gd name="T37" fmla="*/ 182 h 303"/>
                <a:gd name="T38" fmla="*/ 70 w 250"/>
                <a:gd name="T39" fmla="*/ 179 h 303"/>
                <a:gd name="T40" fmla="*/ 72 w 250"/>
                <a:gd name="T41" fmla="*/ 177 h 303"/>
                <a:gd name="T42" fmla="*/ 73 w 250"/>
                <a:gd name="T43" fmla="*/ 174 h 303"/>
                <a:gd name="T44" fmla="*/ 73 w 250"/>
                <a:gd name="T45" fmla="*/ 173 h 303"/>
                <a:gd name="T46" fmla="*/ 73 w 250"/>
                <a:gd name="T47" fmla="*/ 173 h 303"/>
                <a:gd name="T48" fmla="*/ 47 w 250"/>
                <a:gd name="T49" fmla="*/ 146 h 303"/>
                <a:gd name="T50" fmla="*/ 47 w 250"/>
                <a:gd name="T51" fmla="*/ 146 h 303"/>
                <a:gd name="T52" fmla="*/ 62 w 250"/>
                <a:gd name="T53" fmla="*/ 133 h 303"/>
                <a:gd name="T54" fmla="*/ 80 w 250"/>
                <a:gd name="T55" fmla="*/ 126 h 303"/>
                <a:gd name="T56" fmla="*/ 80 w 250"/>
                <a:gd name="T57" fmla="*/ 126 h 303"/>
                <a:gd name="T58" fmla="*/ 97 w 250"/>
                <a:gd name="T59" fmla="*/ 128 h 303"/>
                <a:gd name="T60" fmla="*/ 103 w 250"/>
                <a:gd name="T61" fmla="*/ 119 h 303"/>
                <a:gd name="T62" fmla="*/ 103 w 250"/>
                <a:gd name="T63" fmla="*/ 119 h 303"/>
                <a:gd name="T64" fmla="*/ 108 w 250"/>
                <a:gd name="T65" fmla="*/ 110 h 303"/>
                <a:gd name="T66" fmla="*/ 103 w 250"/>
                <a:gd name="T67" fmla="*/ 118 h 303"/>
                <a:gd name="T68" fmla="*/ 128 w 250"/>
                <a:gd name="T69" fmla="*/ 79 h 303"/>
                <a:gd name="T70" fmla="*/ 123 w 250"/>
                <a:gd name="T71" fmla="*/ 87 h 303"/>
                <a:gd name="T72" fmla="*/ 113 w 250"/>
                <a:gd name="T73" fmla="*/ 102 h 303"/>
                <a:gd name="T74" fmla="*/ 133 w 250"/>
                <a:gd name="T75" fmla="*/ 72 h 303"/>
                <a:gd name="T76" fmla="*/ 140 w 250"/>
                <a:gd name="T77" fmla="*/ 62 h 303"/>
                <a:gd name="T78" fmla="*/ 140 w 250"/>
                <a:gd name="T79" fmla="*/ 62 h 303"/>
                <a:gd name="T80" fmla="*/ 161 w 250"/>
                <a:gd name="T81" fmla="*/ 37 h 303"/>
                <a:gd name="T82" fmla="*/ 178 w 250"/>
                <a:gd name="T83" fmla="*/ 22 h 303"/>
                <a:gd name="T84" fmla="*/ 178 w 250"/>
                <a:gd name="T85" fmla="*/ 22 h 303"/>
                <a:gd name="T86" fmla="*/ 181 w 250"/>
                <a:gd name="T87" fmla="*/ 19 h 303"/>
                <a:gd name="T88" fmla="*/ 183 w 250"/>
                <a:gd name="T89" fmla="*/ 18 h 303"/>
                <a:gd name="T90" fmla="*/ 189 w 250"/>
                <a:gd name="T91" fmla="*/ 15 h 303"/>
                <a:gd name="T92" fmla="*/ 207 w 250"/>
                <a:gd name="T93" fmla="*/ 8 h 303"/>
                <a:gd name="T94" fmla="*/ 229 w 250"/>
                <a:gd name="T95" fmla="*/ 3 h 303"/>
                <a:gd name="T96" fmla="*/ 219 w 250"/>
                <a:gd name="T97" fmla="*/ 5 h 303"/>
                <a:gd name="T98" fmla="*/ 228 w 250"/>
                <a:gd name="T99" fmla="*/ 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0" h="303">
                  <a:moveTo>
                    <a:pt x="79" y="226"/>
                  </a:moveTo>
                  <a:cubicBezTo>
                    <a:pt x="77" y="227"/>
                    <a:pt x="77" y="227"/>
                    <a:pt x="77" y="227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92" y="239"/>
                    <a:pt x="92" y="239"/>
                    <a:pt x="92" y="239"/>
                  </a:cubicBezTo>
                  <a:cubicBezTo>
                    <a:pt x="94" y="239"/>
                    <a:pt x="94" y="239"/>
                    <a:pt x="94" y="239"/>
                  </a:cubicBezTo>
                  <a:cubicBezTo>
                    <a:pt x="79" y="226"/>
                    <a:pt x="79" y="226"/>
                    <a:pt x="79" y="226"/>
                  </a:cubicBezTo>
                  <a:moveTo>
                    <a:pt x="66" y="214"/>
                  </a:moveTo>
                  <a:cubicBezTo>
                    <a:pt x="66" y="214"/>
                    <a:pt x="66" y="214"/>
                    <a:pt x="66" y="214"/>
                  </a:cubicBezTo>
                  <a:cubicBezTo>
                    <a:pt x="66" y="218"/>
                    <a:pt x="66" y="218"/>
                    <a:pt x="66" y="218"/>
                  </a:cubicBezTo>
                  <a:cubicBezTo>
                    <a:pt x="67" y="218"/>
                    <a:pt x="67" y="218"/>
                    <a:pt x="67" y="218"/>
                  </a:cubicBezTo>
                  <a:cubicBezTo>
                    <a:pt x="67" y="218"/>
                    <a:pt x="67" y="218"/>
                    <a:pt x="67" y="218"/>
                  </a:cubicBezTo>
                  <a:cubicBezTo>
                    <a:pt x="66" y="218"/>
                    <a:pt x="66" y="218"/>
                    <a:pt x="66" y="218"/>
                  </a:cubicBezTo>
                  <a:cubicBezTo>
                    <a:pt x="66" y="214"/>
                    <a:pt x="66" y="214"/>
                    <a:pt x="66" y="214"/>
                  </a:cubicBezTo>
                  <a:moveTo>
                    <a:pt x="171" y="194"/>
                  </a:moveTo>
                  <a:cubicBezTo>
                    <a:pt x="156" y="207"/>
                    <a:pt x="142" y="217"/>
                    <a:pt x="132" y="225"/>
                  </a:cubicBezTo>
                  <a:cubicBezTo>
                    <a:pt x="133" y="238"/>
                    <a:pt x="98" y="287"/>
                    <a:pt x="98" y="287"/>
                  </a:cubicBezTo>
                  <a:cubicBezTo>
                    <a:pt x="98" y="303"/>
                    <a:pt x="98" y="303"/>
                    <a:pt x="98" y="303"/>
                  </a:cubicBezTo>
                  <a:cubicBezTo>
                    <a:pt x="129" y="271"/>
                    <a:pt x="171" y="249"/>
                    <a:pt x="177" y="217"/>
                  </a:cubicBezTo>
                  <a:cubicBezTo>
                    <a:pt x="179" y="205"/>
                    <a:pt x="176" y="198"/>
                    <a:pt x="171" y="194"/>
                  </a:cubicBezTo>
                  <a:moveTo>
                    <a:pt x="65" y="192"/>
                  </a:moveTo>
                  <a:cubicBezTo>
                    <a:pt x="65" y="192"/>
                    <a:pt x="65" y="192"/>
                    <a:pt x="65" y="192"/>
                  </a:cubicBezTo>
                  <a:cubicBezTo>
                    <a:pt x="66" y="211"/>
                    <a:pt x="66" y="211"/>
                    <a:pt x="66" y="211"/>
                  </a:cubicBezTo>
                  <a:cubicBezTo>
                    <a:pt x="66" y="211"/>
                    <a:pt x="66" y="211"/>
                    <a:pt x="66" y="211"/>
                  </a:cubicBezTo>
                  <a:cubicBezTo>
                    <a:pt x="65" y="192"/>
                    <a:pt x="65" y="192"/>
                    <a:pt x="65" y="192"/>
                  </a:cubicBezTo>
                  <a:moveTo>
                    <a:pt x="66" y="188"/>
                  </a:moveTo>
                  <a:cubicBezTo>
                    <a:pt x="66" y="188"/>
                    <a:pt x="66" y="188"/>
                    <a:pt x="66" y="188"/>
                  </a:cubicBezTo>
                  <a:cubicBezTo>
                    <a:pt x="66" y="189"/>
                    <a:pt x="65" y="190"/>
                    <a:pt x="65" y="190"/>
                  </a:cubicBezTo>
                  <a:cubicBezTo>
                    <a:pt x="65" y="190"/>
                    <a:pt x="65" y="190"/>
                    <a:pt x="65" y="190"/>
                  </a:cubicBezTo>
                  <a:cubicBezTo>
                    <a:pt x="65" y="191"/>
                    <a:pt x="65" y="191"/>
                    <a:pt x="65" y="191"/>
                  </a:cubicBezTo>
                  <a:cubicBezTo>
                    <a:pt x="65" y="191"/>
                    <a:pt x="65" y="191"/>
                    <a:pt x="65" y="191"/>
                  </a:cubicBezTo>
                  <a:cubicBezTo>
                    <a:pt x="65" y="191"/>
                    <a:pt x="65" y="191"/>
                    <a:pt x="65" y="191"/>
                  </a:cubicBezTo>
                  <a:cubicBezTo>
                    <a:pt x="65" y="190"/>
                    <a:pt x="65" y="189"/>
                    <a:pt x="66" y="188"/>
                  </a:cubicBezTo>
                  <a:moveTo>
                    <a:pt x="67" y="186"/>
                  </a:moveTo>
                  <a:cubicBezTo>
                    <a:pt x="67" y="186"/>
                    <a:pt x="67" y="186"/>
                    <a:pt x="67" y="186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7" y="187"/>
                    <a:pt x="66" y="187"/>
                    <a:pt x="66" y="187"/>
                  </a:cubicBezTo>
                  <a:cubicBezTo>
                    <a:pt x="67" y="187"/>
                    <a:pt x="67" y="186"/>
                    <a:pt x="67" y="186"/>
                  </a:cubicBezTo>
                  <a:moveTo>
                    <a:pt x="68" y="185"/>
                  </a:moveTo>
                  <a:cubicBezTo>
                    <a:pt x="68" y="185"/>
                    <a:pt x="68" y="185"/>
                    <a:pt x="68" y="185"/>
                  </a:cubicBezTo>
                  <a:cubicBezTo>
                    <a:pt x="68" y="185"/>
                    <a:pt x="68" y="185"/>
                    <a:pt x="68" y="185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5"/>
                    <a:pt x="67" y="185"/>
                    <a:pt x="68" y="185"/>
                  </a:cubicBezTo>
                  <a:cubicBezTo>
                    <a:pt x="68" y="185"/>
                    <a:pt x="68" y="185"/>
                    <a:pt x="68" y="185"/>
                  </a:cubicBezTo>
                  <a:moveTo>
                    <a:pt x="68" y="184"/>
                  </a:moveTo>
                  <a:cubicBezTo>
                    <a:pt x="68" y="184"/>
                    <a:pt x="68" y="184"/>
                    <a:pt x="68" y="184"/>
                  </a:cubicBezTo>
                  <a:cubicBezTo>
                    <a:pt x="68" y="184"/>
                    <a:pt x="68" y="184"/>
                    <a:pt x="68" y="184"/>
                  </a:cubicBezTo>
                  <a:cubicBezTo>
                    <a:pt x="68" y="185"/>
                    <a:pt x="68" y="185"/>
                    <a:pt x="68" y="185"/>
                  </a:cubicBezTo>
                  <a:cubicBezTo>
                    <a:pt x="68" y="184"/>
                    <a:pt x="68" y="184"/>
                    <a:pt x="68" y="184"/>
                  </a:cubicBezTo>
                  <a:cubicBezTo>
                    <a:pt x="68" y="184"/>
                    <a:pt x="68" y="184"/>
                    <a:pt x="68" y="184"/>
                  </a:cubicBezTo>
                  <a:moveTo>
                    <a:pt x="69" y="182"/>
                  </a:moveTo>
                  <a:cubicBezTo>
                    <a:pt x="69" y="182"/>
                    <a:pt x="69" y="182"/>
                    <a:pt x="69" y="182"/>
                  </a:cubicBezTo>
                  <a:cubicBezTo>
                    <a:pt x="69" y="182"/>
                    <a:pt x="69" y="182"/>
                    <a:pt x="69" y="182"/>
                  </a:cubicBezTo>
                  <a:cubicBezTo>
                    <a:pt x="69" y="182"/>
                    <a:pt x="69" y="182"/>
                    <a:pt x="69" y="182"/>
                  </a:cubicBezTo>
                  <a:moveTo>
                    <a:pt x="70" y="180"/>
                  </a:moveTo>
                  <a:cubicBezTo>
                    <a:pt x="70" y="180"/>
                    <a:pt x="70" y="180"/>
                    <a:pt x="70" y="180"/>
                  </a:cubicBezTo>
                  <a:cubicBezTo>
                    <a:pt x="70" y="180"/>
                    <a:pt x="70" y="181"/>
                    <a:pt x="69" y="181"/>
                  </a:cubicBezTo>
                  <a:cubicBezTo>
                    <a:pt x="69" y="182"/>
                    <a:pt x="69" y="182"/>
                    <a:pt x="69" y="182"/>
                  </a:cubicBezTo>
                  <a:cubicBezTo>
                    <a:pt x="70" y="181"/>
                    <a:pt x="70" y="180"/>
                    <a:pt x="70" y="180"/>
                  </a:cubicBezTo>
                  <a:moveTo>
                    <a:pt x="71" y="179"/>
                  </a:moveTo>
                  <a:cubicBezTo>
                    <a:pt x="70" y="179"/>
                    <a:pt x="70" y="179"/>
                    <a:pt x="70" y="179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79"/>
                    <a:pt x="71" y="179"/>
                    <a:pt x="71" y="179"/>
                  </a:cubicBezTo>
                  <a:moveTo>
                    <a:pt x="72" y="177"/>
                  </a:moveTo>
                  <a:cubicBezTo>
                    <a:pt x="71" y="177"/>
                    <a:pt x="71" y="178"/>
                    <a:pt x="71" y="178"/>
                  </a:cubicBezTo>
                  <a:cubicBezTo>
                    <a:pt x="71" y="178"/>
                    <a:pt x="71" y="177"/>
                    <a:pt x="72" y="177"/>
                  </a:cubicBezTo>
                  <a:moveTo>
                    <a:pt x="73" y="174"/>
                  </a:moveTo>
                  <a:cubicBezTo>
                    <a:pt x="73" y="174"/>
                    <a:pt x="73" y="175"/>
                    <a:pt x="72" y="175"/>
                  </a:cubicBezTo>
                  <a:cubicBezTo>
                    <a:pt x="73" y="175"/>
                    <a:pt x="73" y="174"/>
                    <a:pt x="73" y="174"/>
                  </a:cubicBezTo>
                  <a:moveTo>
                    <a:pt x="73" y="173"/>
                  </a:move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moveTo>
                    <a:pt x="47" y="146"/>
                  </a:moveTo>
                  <a:cubicBezTo>
                    <a:pt x="31" y="166"/>
                    <a:pt x="18" y="195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18" y="195"/>
                    <a:pt x="31" y="166"/>
                    <a:pt x="47" y="146"/>
                  </a:cubicBezTo>
                  <a:moveTo>
                    <a:pt x="73" y="128"/>
                  </a:moveTo>
                  <a:cubicBezTo>
                    <a:pt x="72" y="128"/>
                    <a:pt x="72" y="128"/>
                    <a:pt x="72" y="128"/>
                  </a:cubicBezTo>
                  <a:cubicBezTo>
                    <a:pt x="68" y="129"/>
                    <a:pt x="65" y="131"/>
                    <a:pt x="62" y="133"/>
                  </a:cubicBezTo>
                  <a:cubicBezTo>
                    <a:pt x="65" y="131"/>
                    <a:pt x="68" y="129"/>
                    <a:pt x="72" y="128"/>
                  </a:cubicBezTo>
                  <a:cubicBezTo>
                    <a:pt x="72" y="128"/>
                    <a:pt x="72" y="128"/>
                    <a:pt x="73" y="128"/>
                  </a:cubicBezTo>
                  <a:moveTo>
                    <a:pt x="80" y="126"/>
                  </a:moveTo>
                  <a:cubicBezTo>
                    <a:pt x="80" y="126"/>
                    <a:pt x="80" y="126"/>
                    <a:pt x="80" y="126"/>
                  </a:cubicBezTo>
                  <a:cubicBezTo>
                    <a:pt x="80" y="126"/>
                    <a:pt x="79" y="126"/>
                    <a:pt x="79" y="126"/>
                  </a:cubicBezTo>
                  <a:cubicBezTo>
                    <a:pt x="79" y="126"/>
                    <a:pt x="80" y="126"/>
                    <a:pt x="80" y="126"/>
                  </a:cubicBezTo>
                  <a:moveTo>
                    <a:pt x="100" y="123"/>
                  </a:moveTo>
                  <a:cubicBezTo>
                    <a:pt x="100" y="124"/>
                    <a:pt x="100" y="124"/>
                    <a:pt x="100" y="124"/>
                  </a:cubicBezTo>
                  <a:cubicBezTo>
                    <a:pt x="99" y="126"/>
                    <a:pt x="98" y="127"/>
                    <a:pt x="97" y="128"/>
                  </a:cubicBezTo>
                  <a:cubicBezTo>
                    <a:pt x="98" y="127"/>
                    <a:pt x="99" y="126"/>
                    <a:pt x="100" y="124"/>
                  </a:cubicBezTo>
                  <a:cubicBezTo>
                    <a:pt x="100" y="124"/>
                    <a:pt x="100" y="124"/>
                    <a:pt x="100" y="123"/>
                  </a:cubicBezTo>
                  <a:moveTo>
                    <a:pt x="103" y="119"/>
                  </a:moveTo>
                  <a:cubicBezTo>
                    <a:pt x="102" y="120"/>
                    <a:pt x="101" y="122"/>
                    <a:pt x="101" y="123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01" y="122"/>
                    <a:pt x="102" y="121"/>
                    <a:pt x="103" y="119"/>
                  </a:cubicBezTo>
                  <a:moveTo>
                    <a:pt x="111" y="106"/>
                  </a:moveTo>
                  <a:cubicBezTo>
                    <a:pt x="110" y="107"/>
                    <a:pt x="109" y="108"/>
                    <a:pt x="108" y="110"/>
                  </a:cubicBezTo>
                  <a:cubicBezTo>
                    <a:pt x="108" y="110"/>
                    <a:pt x="108" y="110"/>
                    <a:pt x="108" y="110"/>
                  </a:cubicBezTo>
                  <a:cubicBezTo>
                    <a:pt x="107" y="113"/>
                    <a:pt x="105" y="115"/>
                    <a:pt x="104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6" y="114"/>
                    <a:pt x="108" y="110"/>
                    <a:pt x="111" y="106"/>
                  </a:cubicBezTo>
                  <a:moveTo>
                    <a:pt x="128" y="79"/>
                  </a:moveTo>
                  <a:cubicBezTo>
                    <a:pt x="128" y="79"/>
                    <a:pt x="128" y="79"/>
                    <a:pt x="128" y="79"/>
                  </a:cubicBezTo>
                  <a:cubicBezTo>
                    <a:pt x="127" y="81"/>
                    <a:pt x="125" y="83"/>
                    <a:pt x="123" y="86"/>
                  </a:cubicBezTo>
                  <a:cubicBezTo>
                    <a:pt x="123" y="87"/>
                    <a:pt x="123" y="87"/>
                    <a:pt x="123" y="87"/>
                  </a:cubicBezTo>
                  <a:cubicBezTo>
                    <a:pt x="121" y="89"/>
                    <a:pt x="120" y="91"/>
                    <a:pt x="118" y="94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16" y="97"/>
                    <a:pt x="115" y="99"/>
                    <a:pt x="113" y="102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8" y="94"/>
                    <a:pt x="123" y="86"/>
                    <a:pt x="128" y="79"/>
                  </a:cubicBezTo>
                  <a:moveTo>
                    <a:pt x="133" y="72"/>
                  </a:moveTo>
                  <a:cubicBezTo>
                    <a:pt x="132" y="73"/>
                    <a:pt x="132" y="74"/>
                    <a:pt x="131" y="75"/>
                  </a:cubicBezTo>
                  <a:cubicBezTo>
                    <a:pt x="132" y="74"/>
                    <a:pt x="132" y="73"/>
                    <a:pt x="133" y="72"/>
                  </a:cubicBezTo>
                  <a:moveTo>
                    <a:pt x="140" y="62"/>
                  </a:moveTo>
                  <a:cubicBezTo>
                    <a:pt x="140" y="62"/>
                    <a:pt x="140" y="63"/>
                    <a:pt x="139" y="63"/>
                  </a:cubicBezTo>
                  <a:cubicBezTo>
                    <a:pt x="139" y="63"/>
                    <a:pt x="139" y="63"/>
                    <a:pt x="139" y="63"/>
                  </a:cubicBezTo>
                  <a:cubicBezTo>
                    <a:pt x="139" y="63"/>
                    <a:pt x="140" y="63"/>
                    <a:pt x="140" y="62"/>
                  </a:cubicBezTo>
                  <a:moveTo>
                    <a:pt x="161" y="37"/>
                  </a:moveTo>
                  <a:cubicBezTo>
                    <a:pt x="161" y="37"/>
                    <a:pt x="161" y="37"/>
                    <a:pt x="161" y="37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1" y="37"/>
                    <a:pt x="161" y="37"/>
                    <a:pt x="161" y="37"/>
                  </a:cubicBezTo>
                  <a:moveTo>
                    <a:pt x="178" y="22"/>
                  </a:moveTo>
                  <a:cubicBezTo>
                    <a:pt x="178" y="22"/>
                    <a:pt x="178" y="22"/>
                    <a:pt x="178" y="22"/>
                  </a:cubicBezTo>
                  <a:cubicBezTo>
                    <a:pt x="176" y="23"/>
                    <a:pt x="174" y="25"/>
                    <a:pt x="172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4" y="25"/>
                    <a:pt x="176" y="23"/>
                    <a:pt x="178" y="22"/>
                  </a:cubicBezTo>
                  <a:moveTo>
                    <a:pt x="181" y="19"/>
                  </a:moveTo>
                  <a:cubicBezTo>
                    <a:pt x="180" y="20"/>
                    <a:pt x="179" y="21"/>
                    <a:pt x="178" y="22"/>
                  </a:cubicBezTo>
                  <a:cubicBezTo>
                    <a:pt x="179" y="21"/>
                    <a:pt x="180" y="20"/>
                    <a:pt x="181" y="19"/>
                  </a:cubicBezTo>
                  <a:moveTo>
                    <a:pt x="189" y="15"/>
                  </a:moveTo>
                  <a:cubicBezTo>
                    <a:pt x="189" y="15"/>
                    <a:pt x="189" y="15"/>
                    <a:pt x="189" y="15"/>
                  </a:cubicBezTo>
                  <a:cubicBezTo>
                    <a:pt x="187" y="16"/>
                    <a:pt x="185" y="17"/>
                    <a:pt x="183" y="18"/>
                  </a:cubicBezTo>
                  <a:cubicBezTo>
                    <a:pt x="183" y="18"/>
                    <a:pt x="183" y="18"/>
                    <a:pt x="183" y="18"/>
                  </a:cubicBezTo>
                  <a:cubicBezTo>
                    <a:pt x="185" y="17"/>
                    <a:pt x="187" y="16"/>
                    <a:pt x="189" y="15"/>
                  </a:cubicBezTo>
                  <a:cubicBezTo>
                    <a:pt x="189" y="15"/>
                    <a:pt x="189" y="15"/>
                    <a:pt x="189" y="15"/>
                  </a:cubicBezTo>
                  <a:moveTo>
                    <a:pt x="208" y="8"/>
                  </a:moveTo>
                  <a:cubicBezTo>
                    <a:pt x="208" y="8"/>
                    <a:pt x="208" y="8"/>
                    <a:pt x="208" y="8"/>
                  </a:cubicBezTo>
                  <a:cubicBezTo>
                    <a:pt x="208" y="8"/>
                    <a:pt x="208" y="8"/>
                    <a:pt x="207" y="8"/>
                  </a:cubicBezTo>
                  <a:cubicBezTo>
                    <a:pt x="208" y="8"/>
                    <a:pt x="208" y="8"/>
                    <a:pt x="208" y="8"/>
                  </a:cubicBezTo>
                  <a:moveTo>
                    <a:pt x="229" y="3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227" y="3"/>
                    <a:pt x="226" y="4"/>
                    <a:pt x="224" y="4"/>
                  </a:cubicBezTo>
                  <a:cubicBezTo>
                    <a:pt x="223" y="4"/>
                    <a:pt x="223" y="4"/>
                    <a:pt x="223" y="4"/>
                  </a:cubicBezTo>
                  <a:cubicBezTo>
                    <a:pt x="222" y="4"/>
                    <a:pt x="221" y="4"/>
                    <a:pt x="219" y="5"/>
                  </a:cubicBezTo>
                  <a:cubicBezTo>
                    <a:pt x="222" y="4"/>
                    <a:pt x="226" y="3"/>
                    <a:pt x="229" y="3"/>
                  </a:cubicBezTo>
                  <a:moveTo>
                    <a:pt x="250" y="0"/>
                  </a:moveTo>
                  <a:cubicBezTo>
                    <a:pt x="244" y="0"/>
                    <a:pt x="236" y="1"/>
                    <a:pt x="228" y="2"/>
                  </a:cubicBezTo>
                  <a:cubicBezTo>
                    <a:pt x="236" y="1"/>
                    <a:pt x="243" y="0"/>
                    <a:pt x="250" y="0"/>
                  </a:cubicBezTo>
                  <a:cubicBezTo>
                    <a:pt x="250" y="0"/>
                    <a:pt x="250" y="0"/>
                    <a:pt x="250" y="0"/>
                  </a:cubicBezTo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348288" y="5462588"/>
              <a:ext cx="0" cy="63500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3 h 3"/>
                <a:gd name="T4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D5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481513" y="5630863"/>
              <a:ext cx="866775" cy="1455738"/>
            </a:xfrm>
            <a:custGeom>
              <a:avLst/>
              <a:gdLst>
                <a:gd name="T0" fmla="*/ 39 w 41"/>
                <a:gd name="T1" fmla="*/ 0 h 69"/>
                <a:gd name="T2" fmla="*/ 31 w 41"/>
                <a:gd name="T3" fmla="*/ 8 h 69"/>
                <a:gd name="T4" fmla="*/ 13 w 41"/>
                <a:gd name="T5" fmla="*/ 33 h 69"/>
                <a:gd name="T6" fmla="*/ 3 w 41"/>
                <a:gd name="T7" fmla="*/ 69 h 69"/>
                <a:gd name="T8" fmla="*/ 5 w 41"/>
                <a:gd name="T9" fmla="*/ 69 h 69"/>
                <a:gd name="T10" fmla="*/ 41 w 41"/>
                <a:gd name="T11" fmla="*/ 1 h 69"/>
                <a:gd name="T12" fmla="*/ 39 w 41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9">
                  <a:moveTo>
                    <a:pt x="39" y="0"/>
                  </a:moveTo>
                  <a:cubicBezTo>
                    <a:pt x="36" y="2"/>
                    <a:pt x="34" y="5"/>
                    <a:pt x="31" y="8"/>
                  </a:cubicBezTo>
                  <a:cubicBezTo>
                    <a:pt x="25" y="16"/>
                    <a:pt x="19" y="24"/>
                    <a:pt x="13" y="33"/>
                  </a:cubicBezTo>
                  <a:cubicBezTo>
                    <a:pt x="0" y="55"/>
                    <a:pt x="3" y="69"/>
                    <a:pt x="3" y="69"/>
                  </a:cubicBezTo>
                  <a:cubicBezTo>
                    <a:pt x="3" y="69"/>
                    <a:pt x="3" y="69"/>
                    <a:pt x="5" y="69"/>
                  </a:cubicBezTo>
                  <a:cubicBezTo>
                    <a:pt x="5" y="66"/>
                    <a:pt x="3" y="37"/>
                    <a:pt x="41" y="1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756150" y="5800725"/>
              <a:ext cx="381000" cy="527050"/>
            </a:xfrm>
            <a:custGeom>
              <a:avLst/>
              <a:gdLst>
                <a:gd name="T0" fmla="*/ 18 w 18"/>
                <a:gd name="T1" fmla="*/ 0 h 25"/>
                <a:gd name="T2" fmla="*/ 0 w 18"/>
                <a:gd name="T3" fmla="*/ 25 h 25"/>
                <a:gd name="T4" fmla="*/ 18 w 18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5">
                  <a:moveTo>
                    <a:pt x="18" y="0"/>
                  </a:moveTo>
                  <a:cubicBezTo>
                    <a:pt x="10" y="9"/>
                    <a:pt x="4" y="17"/>
                    <a:pt x="0" y="25"/>
                  </a:cubicBezTo>
                  <a:cubicBezTo>
                    <a:pt x="6" y="16"/>
                    <a:pt x="12" y="8"/>
                    <a:pt x="18" y="0"/>
                  </a:cubicBezTo>
                </a:path>
              </a:pathLst>
            </a:custGeom>
            <a:solidFill>
              <a:srgbClr val="6D5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5370514" y="5060950"/>
              <a:ext cx="1098550" cy="992188"/>
            </a:xfrm>
            <a:custGeom>
              <a:avLst/>
              <a:gdLst>
                <a:gd name="T0" fmla="*/ 692 w 692"/>
                <a:gd name="T1" fmla="*/ 585 h 625"/>
                <a:gd name="T2" fmla="*/ 0 w 692"/>
                <a:gd name="T3" fmla="*/ 0 h 625"/>
                <a:gd name="T4" fmla="*/ 26 w 692"/>
                <a:gd name="T5" fmla="*/ 333 h 625"/>
                <a:gd name="T6" fmla="*/ 359 w 692"/>
                <a:gd name="T7" fmla="*/ 625 h 625"/>
                <a:gd name="T8" fmla="*/ 692 w 692"/>
                <a:gd name="T9" fmla="*/ 58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625">
                  <a:moveTo>
                    <a:pt x="692" y="585"/>
                  </a:moveTo>
                  <a:lnTo>
                    <a:pt x="0" y="0"/>
                  </a:lnTo>
                  <a:lnTo>
                    <a:pt x="26" y="333"/>
                  </a:lnTo>
                  <a:lnTo>
                    <a:pt x="359" y="625"/>
                  </a:lnTo>
                  <a:lnTo>
                    <a:pt x="692" y="5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370513" y="5060950"/>
              <a:ext cx="1098550" cy="992188"/>
            </a:xfrm>
            <a:custGeom>
              <a:avLst/>
              <a:gdLst>
                <a:gd name="T0" fmla="*/ 692 w 692"/>
                <a:gd name="T1" fmla="*/ 585 h 625"/>
                <a:gd name="T2" fmla="*/ 0 w 692"/>
                <a:gd name="T3" fmla="*/ 0 h 625"/>
                <a:gd name="T4" fmla="*/ 26 w 692"/>
                <a:gd name="T5" fmla="*/ 333 h 625"/>
                <a:gd name="T6" fmla="*/ 359 w 692"/>
                <a:gd name="T7" fmla="*/ 625 h 625"/>
                <a:gd name="T8" fmla="*/ 692 w 692"/>
                <a:gd name="T9" fmla="*/ 58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625">
                  <a:moveTo>
                    <a:pt x="692" y="585"/>
                  </a:moveTo>
                  <a:lnTo>
                    <a:pt x="0" y="0"/>
                  </a:lnTo>
                  <a:lnTo>
                    <a:pt x="26" y="333"/>
                  </a:lnTo>
                  <a:lnTo>
                    <a:pt x="359" y="625"/>
                  </a:lnTo>
                  <a:lnTo>
                    <a:pt x="692" y="5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370513" y="969962"/>
              <a:ext cx="4586288" cy="4999038"/>
            </a:xfrm>
            <a:custGeom>
              <a:avLst/>
              <a:gdLst>
                <a:gd name="T0" fmla="*/ 51 w 217"/>
                <a:gd name="T1" fmla="*/ 237 h 237"/>
                <a:gd name="T2" fmla="*/ 0 w 217"/>
                <a:gd name="T3" fmla="*/ 194 h 237"/>
                <a:gd name="T4" fmla="*/ 124 w 217"/>
                <a:gd name="T5" fmla="*/ 17 h 237"/>
                <a:gd name="T6" fmla="*/ 207 w 217"/>
                <a:gd name="T7" fmla="*/ 1 h 237"/>
                <a:gd name="T8" fmla="*/ 206 w 217"/>
                <a:gd name="T9" fmla="*/ 86 h 237"/>
                <a:gd name="T10" fmla="*/ 51 w 217"/>
                <a:gd name="T11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" h="237">
                  <a:moveTo>
                    <a:pt x="51" y="237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69" y="45"/>
                    <a:pt x="124" y="17"/>
                  </a:cubicBezTo>
                  <a:cubicBezTo>
                    <a:pt x="156" y="0"/>
                    <a:pt x="207" y="1"/>
                    <a:pt x="207" y="1"/>
                  </a:cubicBezTo>
                  <a:cubicBezTo>
                    <a:pt x="207" y="1"/>
                    <a:pt x="217" y="53"/>
                    <a:pt x="206" y="86"/>
                  </a:cubicBezTo>
                  <a:cubicBezTo>
                    <a:pt x="187" y="138"/>
                    <a:pt x="51" y="237"/>
                    <a:pt x="51" y="23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483475" y="1960563"/>
              <a:ext cx="1543050" cy="1519238"/>
            </a:xfrm>
            <a:custGeom>
              <a:avLst/>
              <a:gdLst>
                <a:gd name="T0" fmla="*/ 61 w 73"/>
                <a:gd name="T1" fmla="*/ 57 h 72"/>
                <a:gd name="T2" fmla="*/ 16 w 73"/>
                <a:gd name="T3" fmla="*/ 61 h 72"/>
                <a:gd name="T4" fmla="*/ 12 w 73"/>
                <a:gd name="T5" fmla="*/ 16 h 72"/>
                <a:gd name="T6" fmla="*/ 57 w 73"/>
                <a:gd name="T7" fmla="*/ 12 h 72"/>
                <a:gd name="T8" fmla="*/ 61 w 73"/>
                <a:gd name="T9" fmla="*/ 5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2">
                  <a:moveTo>
                    <a:pt x="61" y="57"/>
                  </a:moveTo>
                  <a:cubicBezTo>
                    <a:pt x="50" y="71"/>
                    <a:pt x="29" y="72"/>
                    <a:pt x="16" y="61"/>
                  </a:cubicBezTo>
                  <a:cubicBezTo>
                    <a:pt x="2" y="49"/>
                    <a:pt x="0" y="29"/>
                    <a:pt x="12" y="16"/>
                  </a:cubicBezTo>
                  <a:cubicBezTo>
                    <a:pt x="23" y="2"/>
                    <a:pt x="44" y="0"/>
                    <a:pt x="57" y="12"/>
                  </a:cubicBezTo>
                  <a:cubicBezTo>
                    <a:pt x="71" y="23"/>
                    <a:pt x="73" y="44"/>
                    <a:pt x="61" y="57"/>
                  </a:cubicBezTo>
                </a:path>
              </a:pathLst>
            </a:custGeom>
            <a:solidFill>
              <a:srgbClr val="11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631113" y="2108200"/>
              <a:ext cx="1247775" cy="1244600"/>
            </a:xfrm>
            <a:custGeom>
              <a:avLst/>
              <a:gdLst>
                <a:gd name="T0" fmla="*/ 49 w 59"/>
                <a:gd name="T1" fmla="*/ 46 h 59"/>
                <a:gd name="T2" fmla="*/ 13 w 59"/>
                <a:gd name="T3" fmla="*/ 49 h 59"/>
                <a:gd name="T4" fmla="*/ 10 w 59"/>
                <a:gd name="T5" fmla="*/ 13 h 59"/>
                <a:gd name="T6" fmla="*/ 46 w 59"/>
                <a:gd name="T7" fmla="*/ 10 h 59"/>
                <a:gd name="T8" fmla="*/ 49 w 59"/>
                <a:gd name="T9" fmla="*/ 4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49" y="46"/>
                  </a:moveTo>
                  <a:cubicBezTo>
                    <a:pt x="40" y="57"/>
                    <a:pt x="24" y="59"/>
                    <a:pt x="13" y="49"/>
                  </a:cubicBezTo>
                  <a:cubicBezTo>
                    <a:pt x="2" y="40"/>
                    <a:pt x="0" y="24"/>
                    <a:pt x="10" y="13"/>
                  </a:cubicBezTo>
                  <a:cubicBezTo>
                    <a:pt x="19" y="2"/>
                    <a:pt x="35" y="0"/>
                    <a:pt x="46" y="10"/>
                  </a:cubicBezTo>
                  <a:cubicBezTo>
                    <a:pt x="57" y="19"/>
                    <a:pt x="59" y="35"/>
                    <a:pt x="49" y="46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836025" y="969962"/>
              <a:ext cx="973138" cy="927100"/>
            </a:xfrm>
            <a:custGeom>
              <a:avLst/>
              <a:gdLst>
                <a:gd name="T0" fmla="*/ 46 w 46"/>
                <a:gd name="T1" fmla="*/ 44 h 44"/>
                <a:gd name="T2" fmla="*/ 42 w 46"/>
                <a:gd name="T3" fmla="*/ 1 h 44"/>
                <a:gd name="T4" fmla="*/ 0 w 46"/>
                <a:gd name="T5" fmla="*/ 4 h 44"/>
                <a:gd name="T6" fmla="*/ 46 w 46"/>
                <a:gd name="T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4">
                  <a:moveTo>
                    <a:pt x="46" y="44"/>
                  </a:moveTo>
                  <a:cubicBezTo>
                    <a:pt x="46" y="21"/>
                    <a:pt x="42" y="1"/>
                    <a:pt x="42" y="1"/>
                  </a:cubicBezTo>
                  <a:cubicBezTo>
                    <a:pt x="42" y="1"/>
                    <a:pt x="22" y="0"/>
                    <a:pt x="0" y="4"/>
                  </a:cubicBezTo>
                  <a:cubicBezTo>
                    <a:pt x="46" y="44"/>
                    <a:pt x="46" y="44"/>
                    <a:pt x="46" y="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411788" y="3500438"/>
              <a:ext cx="2430463" cy="2405063"/>
            </a:xfrm>
            <a:custGeom>
              <a:avLst/>
              <a:gdLst>
                <a:gd name="T0" fmla="*/ 0 w 115"/>
                <a:gd name="T1" fmla="*/ 69 h 114"/>
                <a:gd name="T2" fmla="*/ 54 w 115"/>
                <a:gd name="T3" fmla="*/ 114 h 114"/>
                <a:gd name="T4" fmla="*/ 115 w 115"/>
                <a:gd name="T5" fmla="*/ 65 h 114"/>
                <a:gd name="T6" fmla="*/ 37 w 115"/>
                <a:gd name="T7" fmla="*/ 0 h 114"/>
                <a:gd name="T8" fmla="*/ 0 w 115"/>
                <a:gd name="T9" fmla="*/ 6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4">
                  <a:moveTo>
                    <a:pt x="0" y="69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63" y="107"/>
                    <a:pt x="88" y="88"/>
                    <a:pt x="115" y="6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9" y="30"/>
                    <a:pt x="6" y="58"/>
                    <a:pt x="0" y="6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016375" y="3479800"/>
              <a:ext cx="2198688" cy="2171700"/>
            </a:xfrm>
            <a:custGeom>
              <a:avLst/>
              <a:gdLst>
                <a:gd name="T0" fmla="*/ 72 w 104"/>
                <a:gd name="T1" fmla="*/ 71 h 103"/>
                <a:gd name="T2" fmla="*/ 16 w 104"/>
                <a:gd name="T3" fmla="*/ 100 h 103"/>
                <a:gd name="T4" fmla="*/ 0 w 104"/>
                <a:gd name="T5" fmla="*/ 103 h 103"/>
                <a:gd name="T6" fmla="*/ 71 w 104"/>
                <a:gd name="T7" fmla="*/ 11 h 103"/>
                <a:gd name="T8" fmla="*/ 104 w 104"/>
                <a:gd name="T9" fmla="*/ 33 h 103"/>
                <a:gd name="T10" fmla="*/ 72 w 104"/>
                <a:gd name="T11" fmla="*/ 7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03">
                  <a:moveTo>
                    <a:pt x="72" y="71"/>
                  </a:moveTo>
                  <a:cubicBezTo>
                    <a:pt x="92" y="25"/>
                    <a:pt x="16" y="100"/>
                    <a:pt x="16" y="10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6" y="67"/>
                    <a:pt x="41" y="22"/>
                    <a:pt x="71" y="11"/>
                  </a:cubicBezTo>
                  <a:cubicBezTo>
                    <a:pt x="103" y="0"/>
                    <a:pt x="104" y="33"/>
                    <a:pt x="104" y="33"/>
                  </a:cubicBezTo>
                  <a:cubicBezTo>
                    <a:pt x="72" y="71"/>
                    <a:pt x="72" y="71"/>
                    <a:pt x="72" y="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6067425" y="4913313"/>
              <a:ext cx="1797050" cy="2489200"/>
            </a:xfrm>
            <a:custGeom>
              <a:avLst/>
              <a:gdLst>
                <a:gd name="T0" fmla="*/ 20 w 85"/>
                <a:gd name="T1" fmla="*/ 42 h 118"/>
                <a:gd name="T2" fmla="*/ 1 w 85"/>
                <a:gd name="T3" fmla="*/ 101 h 118"/>
                <a:gd name="T4" fmla="*/ 0 w 85"/>
                <a:gd name="T5" fmla="*/ 118 h 118"/>
                <a:gd name="T6" fmla="*/ 80 w 85"/>
                <a:gd name="T7" fmla="*/ 32 h 118"/>
                <a:gd name="T8" fmla="*/ 52 w 85"/>
                <a:gd name="T9" fmla="*/ 4 h 118"/>
                <a:gd name="T10" fmla="*/ 20 w 85"/>
                <a:gd name="T11" fmla="*/ 4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18">
                  <a:moveTo>
                    <a:pt x="20" y="42"/>
                  </a:moveTo>
                  <a:cubicBezTo>
                    <a:pt x="63" y="14"/>
                    <a:pt x="1" y="101"/>
                    <a:pt x="1" y="10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32" y="86"/>
                    <a:pt x="74" y="64"/>
                    <a:pt x="80" y="32"/>
                  </a:cubicBezTo>
                  <a:cubicBezTo>
                    <a:pt x="85" y="0"/>
                    <a:pt x="52" y="4"/>
                    <a:pt x="52" y="4"/>
                  </a:cubicBezTo>
                  <a:lnTo>
                    <a:pt x="20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503738" y="5610225"/>
              <a:ext cx="1416050" cy="1476375"/>
            </a:xfrm>
            <a:custGeom>
              <a:avLst/>
              <a:gdLst>
                <a:gd name="T0" fmla="*/ 41 w 67"/>
                <a:gd name="T1" fmla="*/ 0 h 70"/>
                <a:gd name="T2" fmla="*/ 67 w 67"/>
                <a:gd name="T3" fmla="*/ 22 h 70"/>
                <a:gd name="T4" fmla="*/ 4 w 67"/>
                <a:gd name="T5" fmla="*/ 70 h 70"/>
                <a:gd name="T6" fmla="*/ 41 w 67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70">
                  <a:moveTo>
                    <a:pt x="41" y="0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33" y="67"/>
                    <a:pt x="4" y="70"/>
                    <a:pt x="4" y="70"/>
                  </a:cubicBezTo>
                  <a:cubicBezTo>
                    <a:pt x="4" y="70"/>
                    <a:pt x="0" y="40"/>
                    <a:pt x="41" y="0"/>
                  </a:cubicBezTo>
                </a:path>
              </a:pathLst>
            </a:custGeom>
            <a:solidFill>
              <a:srgbClr val="FFD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926013" y="5651500"/>
              <a:ext cx="950913" cy="1055688"/>
            </a:xfrm>
            <a:custGeom>
              <a:avLst/>
              <a:gdLst>
                <a:gd name="T0" fmla="*/ 23 w 45"/>
                <a:gd name="T1" fmla="*/ 0 h 50"/>
                <a:gd name="T2" fmla="*/ 45 w 45"/>
                <a:gd name="T3" fmla="*/ 19 h 50"/>
                <a:gd name="T4" fmla="*/ 0 w 45"/>
                <a:gd name="T5" fmla="*/ 50 h 50"/>
                <a:gd name="T6" fmla="*/ 23 w 45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50">
                  <a:moveTo>
                    <a:pt x="23" y="0"/>
                  </a:moveTo>
                  <a:cubicBezTo>
                    <a:pt x="45" y="19"/>
                    <a:pt x="45" y="19"/>
                    <a:pt x="45" y="19"/>
                  </a:cubicBezTo>
                  <a:cubicBezTo>
                    <a:pt x="29" y="38"/>
                    <a:pt x="0" y="50"/>
                    <a:pt x="0" y="50"/>
                  </a:cubicBezTo>
                  <a:cubicBezTo>
                    <a:pt x="0" y="50"/>
                    <a:pt x="7" y="16"/>
                    <a:pt x="23" y="0"/>
                  </a:cubicBezTo>
                </a:path>
              </a:pathLst>
            </a:custGeom>
            <a:solidFill>
              <a:srgbClr val="FFAC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116513" y="5694363"/>
              <a:ext cx="719138" cy="781050"/>
            </a:xfrm>
            <a:custGeom>
              <a:avLst/>
              <a:gdLst>
                <a:gd name="T0" fmla="*/ 16 w 34"/>
                <a:gd name="T1" fmla="*/ 0 h 37"/>
                <a:gd name="T2" fmla="*/ 34 w 34"/>
                <a:gd name="T3" fmla="*/ 15 h 37"/>
                <a:gd name="T4" fmla="*/ 0 w 34"/>
                <a:gd name="T5" fmla="*/ 37 h 37"/>
                <a:gd name="T6" fmla="*/ 16 w 34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7">
                  <a:moveTo>
                    <a:pt x="16" y="0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18" y="34"/>
                    <a:pt x="0" y="37"/>
                    <a:pt x="0" y="37"/>
                  </a:cubicBezTo>
                  <a:cubicBezTo>
                    <a:pt x="0" y="37"/>
                    <a:pt x="1" y="16"/>
                    <a:pt x="16" y="0"/>
                  </a:cubicBezTo>
                </a:path>
              </a:pathLst>
            </a:custGeom>
            <a:solidFill>
              <a:srgbClr val="E06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5307013" y="1117600"/>
              <a:ext cx="3275013" cy="3943350"/>
            </a:xfrm>
            <a:custGeom>
              <a:avLst/>
              <a:gdLst>
                <a:gd name="T0" fmla="*/ 0 w 155"/>
                <a:gd name="T1" fmla="*/ 187 h 187"/>
                <a:gd name="T2" fmla="*/ 0 w 155"/>
                <a:gd name="T3" fmla="*/ 187 h 187"/>
                <a:gd name="T4" fmla="*/ 1 w 155"/>
                <a:gd name="T5" fmla="*/ 186 h 187"/>
                <a:gd name="T6" fmla="*/ 2 w 155"/>
                <a:gd name="T7" fmla="*/ 183 h 187"/>
                <a:gd name="T8" fmla="*/ 2 w 155"/>
                <a:gd name="T9" fmla="*/ 182 h 187"/>
                <a:gd name="T10" fmla="*/ 3 w 155"/>
                <a:gd name="T11" fmla="*/ 181 h 187"/>
                <a:gd name="T12" fmla="*/ 3 w 155"/>
                <a:gd name="T13" fmla="*/ 180 h 187"/>
                <a:gd name="T14" fmla="*/ 4 w 155"/>
                <a:gd name="T15" fmla="*/ 180 h 187"/>
                <a:gd name="T16" fmla="*/ 4 w 155"/>
                <a:gd name="T17" fmla="*/ 180 h 187"/>
                <a:gd name="T18" fmla="*/ 5 w 155"/>
                <a:gd name="T19" fmla="*/ 177 h 187"/>
                <a:gd name="T20" fmla="*/ 5 w 155"/>
                <a:gd name="T21" fmla="*/ 177 h 187"/>
                <a:gd name="T22" fmla="*/ 5 w 155"/>
                <a:gd name="T23" fmla="*/ 177 h 187"/>
                <a:gd name="T24" fmla="*/ 5 w 155"/>
                <a:gd name="T25" fmla="*/ 177 h 187"/>
                <a:gd name="T26" fmla="*/ 5 w 155"/>
                <a:gd name="T27" fmla="*/ 177 h 187"/>
                <a:gd name="T28" fmla="*/ 7 w 155"/>
                <a:gd name="T29" fmla="*/ 174 h 187"/>
                <a:gd name="T30" fmla="*/ 7 w 155"/>
                <a:gd name="T31" fmla="*/ 173 h 187"/>
                <a:gd name="T32" fmla="*/ 8 w 155"/>
                <a:gd name="T33" fmla="*/ 170 h 187"/>
                <a:gd name="T34" fmla="*/ 8 w 155"/>
                <a:gd name="T35" fmla="*/ 172 h 187"/>
                <a:gd name="T36" fmla="*/ 8 w 155"/>
                <a:gd name="T37" fmla="*/ 171 h 187"/>
                <a:gd name="T38" fmla="*/ 8 w 155"/>
                <a:gd name="T39" fmla="*/ 170 h 187"/>
                <a:gd name="T40" fmla="*/ 9 w 155"/>
                <a:gd name="T41" fmla="*/ 169 h 187"/>
                <a:gd name="T42" fmla="*/ 9 w 155"/>
                <a:gd name="T43" fmla="*/ 169 h 187"/>
                <a:gd name="T44" fmla="*/ 33 w 155"/>
                <a:gd name="T45" fmla="*/ 123 h 187"/>
                <a:gd name="T46" fmla="*/ 33 w 155"/>
                <a:gd name="T47" fmla="*/ 124 h 187"/>
                <a:gd name="T48" fmla="*/ 33 w 155"/>
                <a:gd name="T49" fmla="*/ 123 h 187"/>
                <a:gd name="T50" fmla="*/ 37 w 155"/>
                <a:gd name="T51" fmla="*/ 118 h 187"/>
                <a:gd name="T52" fmla="*/ 36 w 155"/>
                <a:gd name="T53" fmla="*/ 118 h 187"/>
                <a:gd name="T54" fmla="*/ 37 w 155"/>
                <a:gd name="T55" fmla="*/ 118 h 187"/>
                <a:gd name="T56" fmla="*/ 39 w 155"/>
                <a:gd name="T57" fmla="*/ 113 h 187"/>
                <a:gd name="T58" fmla="*/ 39 w 155"/>
                <a:gd name="T59" fmla="*/ 114 h 187"/>
                <a:gd name="T60" fmla="*/ 39 w 155"/>
                <a:gd name="T61" fmla="*/ 113 h 187"/>
                <a:gd name="T62" fmla="*/ 47 w 155"/>
                <a:gd name="T63" fmla="*/ 101 h 187"/>
                <a:gd name="T64" fmla="*/ 49 w 155"/>
                <a:gd name="T65" fmla="*/ 97 h 187"/>
                <a:gd name="T66" fmla="*/ 64 w 155"/>
                <a:gd name="T67" fmla="*/ 74 h 187"/>
                <a:gd name="T68" fmla="*/ 67 w 155"/>
                <a:gd name="T69" fmla="*/ 70 h 187"/>
                <a:gd name="T70" fmla="*/ 69 w 155"/>
                <a:gd name="T71" fmla="*/ 67 h 187"/>
                <a:gd name="T72" fmla="*/ 70 w 155"/>
                <a:gd name="T73" fmla="*/ 65 h 187"/>
                <a:gd name="T74" fmla="*/ 75 w 155"/>
                <a:gd name="T75" fmla="*/ 58 h 187"/>
                <a:gd name="T76" fmla="*/ 76 w 155"/>
                <a:gd name="T77" fmla="*/ 57 h 187"/>
                <a:gd name="T78" fmla="*/ 81 w 155"/>
                <a:gd name="T79" fmla="*/ 51 h 187"/>
                <a:gd name="T80" fmla="*/ 86 w 155"/>
                <a:gd name="T81" fmla="*/ 44 h 187"/>
                <a:gd name="T82" fmla="*/ 92 w 155"/>
                <a:gd name="T83" fmla="*/ 38 h 187"/>
                <a:gd name="T84" fmla="*/ 108 w 155"/>
                <a:gd name="T85" fmla="*/ 21 h 187"/>
                <a:gd name="T86" fmla="*/ 97 w 155"/>
                <a:gd name="T87" fmla="*/ 32 h 187"/>
                <a:gd name="T88" fmla="*/ 103 w 155"/>
                <a:gd name="T89" fmla="*/ 26 h 187"/>
                <a:gd name="T90" fmla="*/ 108 w 155"/>
                <a:gd name="T91" fmla="*/ 21 h 187"/>
                <a:gd name="T92" fmla="*/ 114 w 155"/>
                <a:gd name="T93" fmla="*/ 17 h 187"/>
                <a:gd name="T94" fmla="*/ 114 w 155"/>
                <a:gd name="T95" fmla="*/ 17 h 187"/>
                <a:gd name="T96" fmla="*/ 117 w 155"/>
                <a:gd name="T97" fmla="*/ 14 h 187"/>
                <a:gd name="T98" fmla="*/ 119 w 155"/>
                <a:gd name="T99" fmla="*/ 13 h 187"/>
                <a:gd name="T100" fmla="*/ 125 w 155"/>
                <a:gd name="T101" fmla="*/ 10 h 187"/>
                <a:gd name="T102" fmla="*/ 130 w 155"/>
                <a:gd name="T103" fmla="*/ 8 h 187"/>
                <a:gd name="T104" fmla="*/ 134 w 155"/>
                <a:gd name="T105" fmla="*/ 6 h 187"/>
                <a:gd name="T106" fmla="*/ 139 w 155"/>
                <a:gd name="T107" fmla="*/ 4 h 187"/>
                <a:gd name="T108" fmla="*/ 155 w 155"/>
                <a:gd name="T109" fmla="*/ 0 h 187"/>
                <a:gd name="T110" fmla="*/ 144 w 155"/>
                <a:gd name="T111" fmla="*/ 3 h 187"/>
                <a:gd name="T112" fmla="*/ 150 w 155"/>
                <a:gd name="T113" fmla="*/ 1 h 187"/>
                <a:gd name="T114" fmla="*/ 154 w 155"/>
                <a:gd name="T11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5" h="187">
                  <a:moveTo>
                    <a:pt x="1" y="186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1" y="187"/>
                    <a:pt x="1" y="187"/>
                    <a:pt x="1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1" y="186"/>
                    <a:pt x="1" y="186"/>
                    <a:pt x="1" y="186"/>
                  </a:cubicBezTo>
                  <a:moveTo>
                    <a:pt x="2" y="182"/>
                  </a:moveTo>
                  <a:cubicBezTo>
                    <a:pt x="2" y="183"/>
                    <a:pt x="2" y="183"/>
                    <a:pt x="2" y="183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2" y="183"/>
                    <a:pt x="2" y="183"/>
                    <a:pt x="2" y="182"/>
                  </a:cubicBezTo>
                  <a:moveTo>
                    <a:pt x="3" y="180"/>
                  </a:moveTo>
                  <a:cubicBezTo>
                    <a:pt x="3" y="180"/>
                    <a:pt x="3" y="181"/>
                    <a:pt x="3" y="181"/>
                  </a:cubicBezTo>
                  <a:cubicBezTo>
                    <a:pt x="3" y="180"/>
                    <a:pt x="3" y="180"/>
                    <a:pt x="3" y="180"/>
                  </a:cubicBezTo>
                  <a:cubicBezTo>
                    <a:pt x="3" y="180"/>
                    <a:pt x="3" y="180"/>
                    <a:pt x="3" y="180"/>
                  </a:cubicBezTo>
                  <a:moveTo>
                    <a:pt x="4" y="180"/>
                  </a:moveTo>
                  <a:cubicBezTo>
                    <a:pt x="4" y="180"/>
                    <a:pt x="4" y="180"/>
                    <a:pt x="4" y="180"/>
                  </a:cubicBezTo>
                  <a:cubicBezTo>
                    <a:pt x="4" y="180"/>
                    <a:pt x="4" y="180"/>
                    <a:pt x="4" y="180"/>
                  </a:cubicBezTo>
                  <a:cubicBezTo>
                    <a:pt x="4" y="180"/>
                    <a:pt x="4" y="180"/>
                    <a:pt x="4" y="180"/>
                  </a:cubicBezTo>
                  <a:moveTo>
                    <a:pt x="5" y="177"/>
                  </a:moveTo>
                  <a:cubicBezTo>
                    <a:pt x="5" y="177"/>
                    <a:pt x="5" y="177"/>
                    <a:pt x="5" y="177"/>
                  </a:cubicBezTo>
                  <a:cubicBezTo>
                    <a:pt x="5" y="178"/>
                    <a:pt x="4" y="178"/>
                    <a:pt x="4" y="179"/>
                  </a:cubicBezTo>
                  <a:cubicBezTo>
                    <a:pt x="4" y="178"/>
                    <a:pt x="5" y="178"/>
                    <a:pt x="5" y="177"/>
                  </a:cubicBezTo>
                  <a:cubicBezTo>
                    <a:pt x="5" y="177"/>
                    <a:pt x="5" y="177"/>
                    <a:pt x="5" y="177"/>
                  </a:cubicBezTo>
                  <a:moveTo>
                    <a:pt x="5" y="177"/>
                  </a:moveTo>
                  <a:cubicBezTo>
                    <a:pt x="5" y="177"/>
                    <a:pt x="5" y="177"/>
                    <a:pt x="5" y="177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5" y="177"/>
                    <a:pt x="5" y="177"/>
                    <a:pt x="5" y="177"/>
                  </a:cubicBezTo>
                  <a:moveTo>
                    <a:pt x="7" y="173"/>
                  </a:moveTo>
                  <a:cubicBezTo>
                    <a:pt x="7" y="173"/>
                    <a:pt x="7" y="174"/>
                    <a:pt x="7" y="174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7" y="174"/>
                    <a:pt x="7" y="173"/>
                    <a:pt x="7" y="173"/>
                  </a:cubicBezTo>
                  <a:moveTo>
                    <a:pt x="8" y="170"/>
                  </a:moveTo>
                  <a:cubicBezTo>
                    <a:pt x="8" y="170"/>
                    <a:pt x="8" y="170"/>
                    <a:pt x="8" y="170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1"/>
                    <a:pt x="8" y="172"/>
                    <a:pt x="8" y="172"/>
                  </a:cubicBezTo>
                  <a:cubicBezTo>
                    <a:pt x="8" y="172"/>
                    <a:pt x="8" y="172"/>
                    <a:pt x="8" y="171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8" y="170"/>
                    <a:pt x="8" y="170"/>
                    <a:pt x="8" y="170"/>
                  </a:cubicBezTo>
                  <a:moveTo>
                    <a:pt x="9" y="168"/>
                  </a:moveTo>
                  <a:cubicBezTo>
                    <a:pt x="9" y="169"/>
                    <a:pt x="9" y="169"/>
                    <a:pt x="9" y="169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68"/>
                    <a:pt x="9" y="168"/>
                    <a:pt x="9" y="168"/>
                  </a:cubicBezTo>
                  <a:moveTo>
                    <a:pt x="33" y="123"/>
                  </a:moveTo>
                  <a:cubicBezTo>
                    <a:pt x="33" y="123"/>
                    <a:pt x="33" y="123"/>
                    <a:pt x="33" y="123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3" y="123"/>
                    <a:pt x="33" y="123"/>
                    <a:pt x="33" y="123"/>
                  </a:cubicBezTo>
                  <a:moveTo>
                    <a:pt x="37" y="118"/>
                  </a:moveTo>
                  <a:cubicBezTo>
                    <a:pt x="37" y="118"/>
                    <a:pt x="37" y="118"/>
                    <a:pt x="37" y="118"/>
                  </a:cubicBezTo>
                  <a:cubicBezTo>
                    <a:pt x="37" y="118"/>
                    <a:pt x="36" y="118"/>
                    <a:pt x="36" y="118"/>
                  </a:cubicBezTo>
                  <a:cubicBezTo>
                    <a:pt x="36" y="118"/>
                    <a:pt x="36" y="118"/>
                    <a:pt x="37" y="118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8"/>
                    <a:pt x="37" y="118"/>
                    <a:pt x="37" y="118"/>
                  </a:cubicBezTo>
                  <a:moveTo>
                    <a:pt x="39" y="113"/>
                  </a:moveTo>
                  <a:cubicBezTo>
                    <a:pt x="39" y="113"/>
                    <a:pt x="39" y="113"/>
                    <a:pt x="39" y="113"/>
                  </a:cubicBezTo>
                  <a:cubicBezTo>
                    <a:pt x="39" y="113"/>
                    <a:pt x="39" y="114"/>
                    <a:pt x="39" y="114"/>
                  </a:cubicBezTo>
                  <a:cubicBezTo>
                    <a:pt x="39" y="114"/>
                    <a:pt x="39" y="114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moveTo>
                    <a:pt x="49" y="97"/>
                  </a:moveTo>
                  <a:cubicBezTo>
                    <a:pt x="48" y="98"/>
                    <a:pt x="47" y="100"/>
                    <a:pt x="47" y="101"/>
                  </a:cubicBezTo>
                  <a:cubicBezTo>
                    <a:pt x="47" y="100"/>
                    <a:pt x="48" y="99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moveTo>
                    <a:pt x="67" y="70"/>
                  </a:moveTo>
                  <a:cubicBezTo>
                    <a:pt x="66" y="71"/>
                    <a:pt x="65" y="72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2"/>
                    <a:pt x="66" y="71"/>
                    <a:pt x="67" y="70"/>
                  </a:cubicBezTo>
                  <a:moveTo>
                    <a:pt x="75" y="58"/>
                  </a:moveTo>
                  <a:cubicBezTo>
                    <a:pt x="73" y="61"/>
                    <a:pt x="71" y="64"/>
                    <a:pt x="69" y="67"/>
                  </a:cubicBezTo>
                  <a:cubicBezTo>
                    <a:pt x="69" y="67"/>
                    <a:pt x="69" y="67"/>
                    <a:pt x="69" y="66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2" y="63"/>
                    <a:pt x="73" y="61"/>
                    <a:pt x="75" y="59"/>
                  </a:cubicBezTo>
                  <a:cubicBezTo>
                    <a:pt x="75" y="58"/>
                    <a:pt x="75" y="58"/>
                    <a:pt x="75" y="58"/>
                  </a:cubicBezTo>
                  <a:moveTo>
                    <a:pt x="97" y="32"/>
                  </a:moveTo>
                  <a:cubicBezTo>
                    <a:pt x="90" y="40"/>
                    <a:pt x="83" y="48"/>
                    <a:pt x="76" y="57"/>
                  </a:cubicBezTo>
                  <a:cubicBezTo>
                    <a:pt x="77" y="55"/>
                    <a:pt x="79" y="54"/>
                    <a:pt x="80" y="52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2" y="49"/>
                    <a:pt x="84" y="47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8" y="42"/>
                    <a:pt x="90" y="40"/>
                    <a:pt x="91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3" y="36"/>
                    <a:pt x="95" y="34"/>
                    <a:pt x="97" y="32"/>
                  </a:cubicBezTo>
                  <a:moveTo>
                    <a:pt x="108" y="21"/>
                  </a:moveTo>
                  <a:cubicBezTo>
                    <a:pt x="104" y="25"/>
                    <a:pt x="101" y="28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9" y="30"/>
                    <a:pt x="101" y="28"/>
                    <a:pt x="102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5" y="25"/>
                    <a:pt x="106" y="23"/>
                    <a:pt x="108" y="22"/>
                  </a:cubicBezTo>
                  <a:cubicBezTo>
                    <a:pt x="108" y="21"/>
                    <a:pt x="108" y="21"/>
                    <a:pt x="108" y="21"/>
                  </a:cubicBezTo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moveTo>
                    <a:pt x="119" y="13"/>
                  </a:moveTo>
                  <a:cubicBezTo>
                    <a:pt x="119" y="14"/>
                    <a:pt x="118" y="14"/>
                    <a:pt x="117" y="14"/>
                  </a:cubicBezTo>
                  <a:cubicBezTo>
                    <a:pt x="118" y="14"/>
                    <a:pt x="119" y="14"/>
                    <a:pt x="119" y="13"/>
                  </a:cubicBezTo>
                  <a:cubicBezTo>
                    <a:pt x="119" y="13"/>
                    <a:pt x="119" y="13"/>
                    <a:pt x="119" y="13"/>
                  </a:cubicBezTo>
                  <a:moveTo>
                    <a:pt x="143" y="3"/>
                  </a:moveTo>
                  <a:cubicBezTo>
                    <a:pt x="137" y="5"/>
                    <a:pt x="131" y="7"/>
                    <a:pt x="125" y="10"/>
                  </a:cubicBezTo>
                  <a:cubicBezTo>
                    <a:pt x="126" y="9"/>
                    <a:pt x="128" y="9"/>
                    <a:pt x="129" y="8"/>
                  </a:cubicBezTo>
                  <a:cubicBezTo>
                    <a:pt x="129" y="8"/>
                    <a:pt x="129" y="8"/>
                    <a:pt x="130" y="8"/>
                  </a:cubicBezTo>
                  <a:cubicBezTo>
                    <a:pt x="131" y="7"/>
                    <a:pt x="132" y="6"/>
                    <a:pt x="134" y="6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5" y="5"/>
                    <a:pt x="137" y="5"/>
                    <a:pt x="138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41" y="3"/>
                    <a:pt x="142" y="3"/>
                    <a:pt x="143" y="3"/>
                  </a:cubicBezTo>
                  <a:moveTo>
                    <a:pt x="155" y="0"/>
                  </a:moveTo>
                  <a:cubicBezTo>
                    <a:pt x="152" y="1"/>
                    <a:pt x="148" y="1"/>
                    <a:pt x="144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5" y="2"/>
                    <a:pt x="147" y="2"/>
                    <a:pt x="149" y="1"/>
                  </a:cubicBezTo>
                  <a:cubicBezTo>
                    <a:pt x="149" y="1"/>
                    <a:pt x="149" y="1"/>
                    <a:pt x="150" y="1"/>
                  </a:cubicBezTo>
                  <a:cubicBezTo>
                    <a:pt x="151" y="1"/>
                    <a:pt x="153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5" y="0"/>
                    <a:pt x="155" y="0"/>
                    <a:pt x="155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5307013" y="1011238"/>
              <a:ext cx="3930650" cy="4789488"/>
            </a:xfrm>
            <a:custGeom>
              <a:avLst/>
              <a:gdLst>
                <a:gd name="T0" fmla="*/ 2 w 186"/>
                <a:gd name="T1" fmla="*/ 218 h 227"/>
                <a:gd name="T2" fmla="*/ 7 w 186"/>
                <a:gd name="T3" fmla="*/ 222 h 227"/>
                <a:gd name="T4" fmla="*/ 15 w 186"/>
                <a:gd name="T5" fmla="*/ 226 h 227"/>
                <a:gd name="T6" fmla="*/ 12 w 186"/>
                <a:gd name="T7" fmla="*/ 200 h 227"/>
                <a:gd name="T8" fmla="*/ 12 w 186"/>
                <a:gd name="T9" fmla="*/ 200 h 227"/>
                <a:gd name="T10" fmla="*/ 9 w 186"/>
                <a:gd name="T11" fmla="*/ 173 h 227"/>
                <a:gd name="T12" fmla="*/ 9 w 186"/>
                <a:gd name="T13" fmla="*/ 174 h 227"/>
                <a:gd name="T14" fmla="*/ 8 w 186"/>
                <a:gd name="T15" fmla="*/ 175 h 227"/>
                <a:gd name="T16" fmla="*/ 8 w 186"/>
                <a:gd name="T17" fmla="*/ 177 h 227"/>
                <a:gd name="T18" fmla="*/ 7 w 186"/>
                <a:gd name="T19" fmla="*/ 179 h 227"/>
                <a:gd name="T20" fmla="*/ 5 w 186"/>
                <a:gd name="T21" fmla="*/ 182 h 227"/>
                <a:gd name="T22" fmla="*/ 5 w 186"/>
                <a:gd name="T23" fmla="*/ 182 h 227"/>
                <a:gd name="T24" fmla="*/ 4 w 186"/>
                <a:gd name="T25" fmla="*/ 185 h 227"/>
                <a:gd name="T26" fmla="*/ 4 w 186"/>
                <a:gd name="T27" fmla="*/ 185 h 227"/>
                <a:gd name="T28" fmla="*/ 3 w 186"/>
                <a:gd name="T29" fmla="*/ 186 h 227"/>
                <a:gd name="T30" fmla="*/ 2 w 186"/>
                <a:gd name="T31" fmla="*/ 188 h 227"/>
                <a:gd name="T32" fmla="*/ 0 w 186"/>
                <a:gd name="T33" fmla="*/ 192 h 227"/>
                <a:gd name="T34" fmla="*/ 4 w 186"/>
                <a:gd name="T35" fmla="*/ 208 h 227"/>
                <a:gd name="T36" fmla="*/ 11 w 186"/>
                <a:gd name="T37" fmla="*/ 199 h 227"/>
                <a:gd name="T38" fmla="*/ 11 w 186"/>
                <a:gd name="T39" fmla="*/ 173 h 227"/>
                <a:gd name="T40" fmla="*/ 164 w 186"/>
                <a:gd name="T41" fmla="*/ 2 h 227"/>
                <a:gd name="T42" fmla="*/ 155 w 186"/>
                <a:gd name="T43" fmla="*/ 5 h 227"/>
                <a:gd name="T44" fmla="*/ 150 w 186"/>
                <a:gd name="T45" fmla="*/ 6 h 227"/>
                <a:gd name="T46" fmla="*/ 144 w 186"/>
                <a:gd name="T47" fmla="*/ 8 h 227"/>
                <a:gd name="T48" fmla="*/ 138 w 186"/>
                <a:gd name="T49" fmla="*/ 9 h 227"/>
                <a:gd name="T50" fmla="*/ 130 w 186"/>
                <a:gd name="T51" fmla="*/ 13 h 227"/>
                <a:gd name="T52" fmla="*/ 125 w 186"/>
                <a:gd name="T53" fmla="*/ 15 h 227"/>
                <a:gd name="T54" fmla="*/ 117 w 186"/>
                <a:gd name="T55" fmla="*/ 19 h 227"/>
                <a:gd name="T56" fmla="*/ 114 w 186"/>
                <a:gd name="T57" fmla="*/ 22 h 227"/>
                <a:gd name="T58" fmla="*/ 103 w 186"/>
                <a:gd name="T59" fmla="*/ 31 h 227"/>
                <a:gd name="T60" fmla="*/ 97 w 186"/>
                <a:gd name="T61" fmla="*/ 37 h 227"/>
                <a:gd name="T62" fmla="*/ 91 w 186"/>
                <a:gd name="T63" fmla="*/ 43 h 227"/>
                <a:gd name="T64" fmla="*/ 81 w 186"/>
                <a:gd name="T65" fmla="*/ 56 h 227"/>
                <a:gd name="T66" fmla="*/ 75 w 186"/>
                <a:gd name="T67" fmla="*/ 63 h 227"/>
                <a:gd name="T68" fmla="*/ 69 w 186"/>
                <a:gd name="T69" fmla="*/ 71 h 227"/>
                <a:gd name="T70" fmla="*/ 65 w 186"/>
                <a:gd name="T71" fmla="*/ 78 h 227"/>
                <a:gd name="T72" fmla="*/ 49 w 186"/>
                <a:gd name="T73" fmla="*/ 102 h 227"/>
                <a:gd name="T74" fmla="*/ 39 w 186"/>
                <a:gd name="T75" fmla="*/ 118 h 227"/>
                <a:gd name="T76" fmla="*/ 37 w 186"/>
                <a:gd name="T77" fmla="*/ 123 h 227"/>
                <a:gd name="T78" fmla="*/ 36 w 186"/>
                <a:gd name="T79" fmla="*/ 123 h 227"/>
                <a:gd name="T80" fmla="*/ 33 w 186"/>
                <a:gd name="T81" fmla="*/ 128 h 227"/>
                <a:gd name="T82" fmla="*/ 127 w 186"/>
                <a:gd name="T83" fmla="*/ 15 h 227"/>
                <a:gd name="T84" fmla="*/ 186 w 186"/>
                <a:gd name="T8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6" h="227">
                  <a:moveTo>
                    <a:pt x="4" y="211"/>
                  </a:moveTo>
                  <a:cubicBezTo>
                    <a:pt x="3" y="212"/>
                    <a:pt x="3" y="213"/>
                    <a:pt x="2" y="214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15" y="226"/>
                    <a:pt x="15" y="226"/>
                    <a:pt x="15" y="226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4" y="211"/>
                    <a:pt x="4" y="211"/>
                    <a:pt x="4" y="211"/>
                  </a:cubicBezTo>
                  <a:moveTo>
                    <a:pt x="12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12" y="200"/>
                    <a:pt x="12" y="200"/>
                    <a:pt x="12" y="200"/>
                  </a:cubicBezTo>
                  <a:moveTo>
                    <a:pt x="11" y="173"/>
                  </a:moveTo>
                  <a:cubicBezTo>
                    <a:pt x="11" y="173"/>
                    <a:pt x="10" y="173"/>
                    <a:pt x="9" y="173"/>
                  </a:cubicBezTo>
                  <a:cubicBezTo>
                    <a:pt x="9" y="173"/>
                    <a:pt x="9" y="173"/>
                    <a:pt x="9" y="173"/>
                  </a:cubicBezTo>
                  <a:cubicBezTo>
                    <a:pt x="9" y="173"/>
                    <a:pt x="9" y="173"/>
                    <a:pt x="9" y="173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9" y="174"/>
                    <a:pt x="9" y="175"/>
                    <a:pt x="8" y="175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7" y="177"/>
                    <a:pt x="7" y="178"/>
                    <a:pt x="7" y="178"/>
                  </a:cubicBezTo>
                  <a:cubicBezTo>
                    <a:pt x="7" y="178"/>
                    <a:pt x="7" y="179"/>
                    <a:pt x="7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6" y="180"/>
                    <a:pt x="6" y="181"/>
                    <a:pt x="5" y="182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5" y="183"/>
                    <a:pt x="4" y="183"/>
                    <a:pt x="4" y="184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3" y="186"/>
                    <a:pt x="3" y="187"/>
                    <a:pt x="2" y="187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89"/>
                    <a:pt x="1" y="190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2"/>
                    <a:pt x="1" y="192"/>
                    <a:pt x="1" y="192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10"/>
                    <a:pt x="3" y="209"/>
                    <a:pt x="4" y="208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3" y="192"/>
                    <a:pt x="6" y="185"/>
                    <a:pt x="12" y="173"/>
                  </a:cubicBezTo>
                  <a:cubicBezTo>
                    <a:pt x="12" y="173"/>
                    <a:pt x="12" y="173"/>
                    <a:pt x="11" y="173"/>
                  </a:cubicBezTo>
                  <a:moveTo>
                    <a:pt x="186" y="0"/>
                  </a:moveTo>
                  <a:cubicBezTo>
                    <a:pt x="179" y="0"/>
                    <a:pt x="172" y="1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5" y="3"/>
                    <a:pt x="165" y="3"/>
                    <a:pt x="165" y="3"/>
                  </a:cubicBezTo>
                  <a:cubicBezTo>
                    <a:pt x="165" y="3"/>
                    <a:pt x="165" y="3"/>
                    <a:pt x="165" y="3"/>
                  </a:cubicBezTo>
                  <a:cubicBezTo>
                    <a:pt x="162" y="3"/>
                    <a:pt x="158" y="4"/>
                    <a:pt x="155" y="5"/>
                  </a:cubicBezTo>
                  <a:cubicBezTo>
                    <a:pt x="155" y="5"/>
                    <a:pt x="155" y="5"/>
                    <a:pt x="154" y="5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3" y="5"/>
                    <a:pt x="151" y="6"/>
                    <a:pt x="150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7" y="7"/>
                    <a:pt x="145" y="7"/>
                    <a:pt x="144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8"/>
                    <a:pt x="144" y="8"/>
                    <a:pt x="143" y="8"/>
                  </a:cubicBezTo>
                  <a:cubicBezTo>
                    <a:pt x="142" y="8"/>
                    <a:pt x="141" y="8"/>
                    <a:pt x="139" y="9"/>
                  </a:cubicBezTo>
                  <a:cubicBezTo>
                    <a:pt x="139" y="9"/>
                    <a:pt x="139" y="9"/>
                    <a:pt x="138" y="9"/>
                  </a:cubicBezTo>
                  <a:cubicBezTo>
                    <a:pt x="137" y="10"/>
                    <a:pt x="135" y="10"/>
                    <a:pt x="134" y="11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2" y="11"/>
                    <a:pt x="131" y="12"/>
                    <a:pt x="130" y="1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14"/>
                    <a:pt x="126" y="14"/>
                    <a:pt x="125" y="15"/>
                  </a:cubicBezTo>
                  <a:cubicBezTo>
                    <a:pt x="125" y="15"/>
                    <a:pt x="125" y="15"/>
                    <a:pt x="125" y="15"/>
                  </a:cubicBezTo>
                  <a:cubicBezTo>
                    <a:pt x="123" y="16"/>
                    <a:pt x="121" y="17"/>
                    <a:pt x="119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9"/>
                    <a:pt x="118" y="19"/>
                    <a:pt x="117" y="19"/>
                  </a:cubicBezTo>
                  <a:cubicBezTo>
                    <a:pt x="116" y="20"/>
                    <a:pt x="115" y="21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2" y="23"/>
                    <a:pt x="110" y="25"/>
                    <a:pt x="108" y="26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6" y="28"/>
                    <a:pt x="105" y="30"/>
                    <a:pt x="103" y="31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1" y="33"/>
                    <a:pt x="99" y="35"/>
                    <a:pt x="97" y="37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5" y="39"/>
                    <a:pt x="93" y="41"/>
                    <a:pt x="92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0" y="45"/>
                    <a:pt x="88" y="47"/>
                    <a:pt x="86" y="49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4" y="52"/>
                    <a:pt x="82" y="54"/>
                    <a:pt x="81" y="56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79" y="59"/>
                    <a:pt x="77" y="60"/>
                    <a:pt x="76" y="62"/>
                  </a:cubicBezTo>
                  <a:cubicBezTo>
                    <a:pt x="76" y="63"/>
                    <a:pt x="75" y="63"/>
                    <a:pt x="75" y="6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3" y="66"/>
                    <a:pt x="72" y="68"/>
                    <a:pt x="70" y="70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3"/>
                    <a:pt x="68" y="74"/>
                    <a:pt x="67" y="75"/>
                  </a:cubicBezTo>
                  <a:cubicBezTo>
                    <a:pt x="66" y="76"/>
                    <a:pt x="65" y="77"/>
                    <a:pt x="65" y="78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59" y="86"/>
                    <a:pt x="54" y="94"/>
                    <a:pt x="49" y="102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48" y="104"/>
                    <a:pt x="47" y="105"/>
                    <a:pt x="47" y="106"/>
                  </a:cubicBezTo>
                  <a:cubicBezTo>
                    <a:pt x="44" y="110"/>
                    <a:pt x="42" y="114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38" y="121"/>
                    <a:pt x="37" y="122"/>
                    <a:pt x="37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36" y="124"/>
                    <a:pt x="36" y="124"/>
                    <a:pt x="36" y="124"/>
                  </a:cubicBezTo>
                  <a:cubicBezTo>
                    <a:pt x="35" y="126"/>
                    <a:pt x="34" y="127"/>
                    <a:pt x="33" y="128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4" y="130"/>
                    <a:pt x="34" y="130"/>
                    <a:pt x="35" y="131"/>
                  </a:cubicBezTo>
                  <a:cubicBezTo>
                    <a:pt x="60" y="86"/>
                    <a:pt x="96" y="31"/>
                    <a:pt x="127" y="15"/>
                  </a:cubicBezTo>
                  <a:cubicBezTo>
                    <a:pt x="139" y="9"/>
                    <a:pt x="154" y="5"/>
                    <a:pt x="167" y="3"/>
                  </a:cubicBezTo>
                  <a:cubicBezTo>
                    <a:pt x="167" y="2"/>
                    <a:pt x="167" y="2"/>
                    <a:pt x="167" y="2"/>
                  </a:cubicBezTo>
                  <a:cubicBezTo>
                    <a:pt x="173" y="1"/>
                    <a:pt x="180" y="0"/>
                    <a:pt x="186" y="0"/>
                  </a:cubicBezTo>
                </a:path>
              </a:pathLst>
            </a:custGeom>
            <a:solidFill>
              <a:srgbClr val="898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348288" y="5208588"/>
              <a:ext cx="211138" cy="317500"/>
            </a:xfrm>
            <a:custGeom>
              <a:avLst/>
              <a:gdLst>
                <a:gd name="T0" fmla="*/ 2 w 10"/>
                <a:gd name="T1" fmla="*/ 9 h 15"/>
                <a:gd name="T2" fmla="*/ 0 w 10"/>
                <a:gd name="T3" fmla="*/ 12 h 15"/>
                <a:gd name="T4" fmla="*/ 0 w 10"/>
                <a:gd name="T5" fmla="*/ 15 h 15"/>
                <a:gd name="T6" fmla="*/ 2 w 10"/>
                <a:gd name="T7" fmla="*/ 12 h 15"/>
                <a:gd name="T8" fmla="*/ 2 w 10"/>
                <a:gd name="T9" fmla="*/ 9 h 15"/>
                <a:gd name="T10" fmla="*/ 9 w 10"/>
                <a:gd name="T11" fmla="*/ 0 h 15"/>
                <a:gd name="T12" fmla="*/ 9 w 10"/>
                <a:gd name="T13" fmla="*/ 0 h 15"/>
                <a:gd name="T14" fmla="*/ 10 w 10"/>
                <a:gd name="T15" fmla="*/ 1 h 15"/>
                <a:gd name="T16" fmla="*/ 10 w 10"/>
                <a:gd name="T17" fmla="*/ 1 h 15"/>
                <a:gd name="T18" fmla="*/ 9 w 10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5">
                  <a:moveTo>
                    <a:pt x="2" y="9"/>
                  </a:moveTo>
                  <a:cubicBezTo>
                    <a:pt x="1" y="10"/>
                    <a:pt x="0" y="11"/>
                    <a:pt x="0" y="1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594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370513" y="5060950"/>
              <a:ext cx="485775" cy="717550"/>
            </a:xfrm>
            <a:custGeom>
              <a:avLst/>
              <a:gdLst>
                <a:gd name="T0" fmla="*/ 0 w 306"/>
                <a:gd name="T1" fmla="*/ 0 h 452"/>
                <a:gd name="T2" fmla="*/ 13 w 306"/>
                <a:gd name="T3" fmla="*/ 213 h 452"/>
                <a:gd name="T4" fmla="*/ 13 w 306"/>
                <a:gd name="T5" fmla="*/ 253 h 452"/>
                <a:gd name="T6" fmla="*/ 26 w 306"/>
                <a:gd name="T7" fmla="*/ 333 h 452"/>
                <a:gd name="T8" fmla="*/ 159 w 306"/>
                <a:gd name="T9" fmla="*/ 452 h 452"/>
                <a:gd name="T10" fmla="*/ 306 w 306"/>
                <a:gd name="T11" fmla="*/ 266 h 452"/>
                <a:gd name="T12" fmla="*/ 306 w 306"/>
                <a:gd name="T13" fmla="*/ 253 h 452"/>
                <a:gd name="T14" fmla="*/ 119 w 306"/>
                <a:gd name="T15" fmla="*/ 107 h 452"/>
                <a:gd name="T16" fmla="*/ 106 w 306"/>
                <a:gd name="T17" fmla="*/ 93 h 452"/>
                <a:gd name="T18" fmla="*/ 0 w 306"/>
                <a:gd name="T1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452">
                  <a:moveTo>
                    <a:pt x="0" y="0"/>
                  </a:moveTo>
                  <a:lnTo>
                    <a:pt x="13" y="213"/>
                  </a:lnTo>
                  <a:lnTo>
                    <a:pt x="13" y="253"/>
                  </a:lnTo>
                  <a:lnTo>
                    <a:pt x="26" y="333"/>
                  </a:lnTo>
                  <a:lnTo>
                    <a:pt x="159" y="452"/>
                  </a:lnTo>
                  <a:lnTo>
                    <a:pt x="306" y="266"/>
                  </a:lnTo>
                  <a:lnTo>
                    <a:pt x="306" y="253"/>
                  </a:lnTo>
                  <a:lnTo>
                    <a:pt x="119" y="107"/>
                  </a:lnTo>
                  <a:lnTo>
                    <a:pt x="106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5370513" y="5060950"/>
              <a:ext cx="485775" cy="717550"/>
            </a:xfrm>
            <a:custGeom>
              <a:avLst/>
              <a:gdLst>
                <a:gd name="T0" fmla="*/ 0 w 306"/>
                <a:gd name="T1" fmla="*/ 0 h 452"/>
                <a:gd name="T2" fmla="*/ 13 w 306"/>
                <a:gd name="T3" fmla="*/ 213 h 452"/>
                <a:gd name="T4" fmla="*/ 13 w 306"/>
                <a:gd name="T5" fmla="*/ 253 h 452"/>
                <a:gd name="T6" fmla="*/ 26 w 306"/>
                <a:gd name="T7" fmla="*/ 333 h 452"/>
                <a:gd name="T8" fmla="*/ 159 w 306"/>
                <a:gd name="T9" fmla="*/ 452 h 452"/>
                <a:gd name="T10" fmla="*/ 306 w 306"/>
                <a:gd name="T11" fmla="*/ 266 h 452"/>
                <a:gd name="T12" fmla="*/ 306 w 306"/>
                <a:gd name="T13" fmla="*/ 253 h 452"/>
                <a:gd name="T14" fmla="*/ 119 w 306"/>
                <a:gd name="T15" fmla="*/ 107 h 452"/>
                <a:gd name="T16" fmla="*/ 106 w 306"/>
                <a:gd name="T17" fmla="*/ 93 h 452"/>
                <a:gd name="T18" fmla="*/ 0 w 306"/>
                <a:gd name="T1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452">
                  <a:moveTo>
                    <a:pt x="0" y="0"/>
                  </a:moveTo>
                  <a:lnTo>
                    <a:pt x="13" y="213"/>
                  </a:lnTo>
                  <a:lnTo>
                    <a:pt x="13" y="253"/>
                  </a:lnTo>
                  <a:lnTo>
                    <a:pt x="26" y="333"/>
                  </a:lnTo>
                  <a:lnTo>
                    <a:pt x="159" y="452"/>
                  </a:lnTo>
                  <a:lnTo>
                    <a:pt x="306" y="266"/>
                  </a:lnTo>
                  <a:lnTo>
                    <a:pt x="306" y="253"/>
                  </a:lnTo>
                  <a:lnTo>
                    <a:pt x="119" y="107"/>
                  </a:lnTo>
                  <a:lnTo>
                    <a:pt x="106" y="9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5370513" y="1074738"/>
              <a:ext cx="3910013" cy="4408489"/>
            </a:xfrm>
            <a:custGeom>
              <a:avLst/>
              <a:gdLst>
                <a:gd name="T0" fmla="*/ 9 w 185"/>
                <a:gd name="T1" fmla="*/ 170 h 209"/>
                <a:gd name="T2" fmla="*/ 0 w 185"/>
                <a:gd name="T3" fmla="*/ 189 h 209"/>
                <a:gd name="T4" fmla="*/ 8 w 185"/>
                <a:gd name="T5" fmla="*/ 196 h 209"/>
                <a:gd name="T6" fmla="*/ 9 w 185"/>
                <a:gd name="T7" fmla="*/ 197 h 209"/>
                <a:gd name="T8" fmla="*/ 23 w 185"/>
                <a:gd name="T9" fmla="*/ 208 h 209"/>
                <a:gd name="T10" fmla="*/ 23 w 185"/>
                <a:gd name="T11" fmla="*/ 209 h 209"/>
                <a:gd name="T12" fmla="*/ 27 w 185"/>
                <a:gd name="T13" fmla="*/ 205 h 209"/>
                <a:gd name="T14" fmla="*/ 2 w 185"/>
                <a:gd name="T15" fmla="*/ 184 h 209"/>
                <a:gd name="T16" fmla="*/ 9 w 185"/>
                <a:gd name="T17" fmla="*/ 170 h 209"/>
                <a:gd name="T18" fmla="*/ 9 w 185"/>
                <a:gd name="T19" fmla="*/ 170 h 209"/>
                <a:gd name="T20" fmla="*/ 164 w 185"/>
                <a:gd name="T21" fmla="*/ 0 h 209"/>
                <a:gd name="T22" fmla="*/ 124 w 185"/>
                <a:gd name="T23" fmla="*/ 12 h 209"/>
                <a:gd name="T24" fmla="*/ 32 w 185"/>
                <a:gd name="T25" fmla="*/ 128 h 209"/>
                <a:gd name="T26" fmla="*/ 32 w 185"/>
                <a:gd name="T27" fmla="*/ 128 h 209"/>
                <a:gd name="T28" fmla="*/ 39 w 185"/>
                <a:gd name="T29" fmla="*/ 115 h 209"/>
                <a:gd name="T30" fmla="*/ 76 w 185"/>
                <a:gd name="T31" fmla="*/ 146 h 209"/>
                <a:gd name="T32" fmla="*/ 114 w 185"/>
                <a:gd name="T33" fmla="*/ 102 h 209"/>
                <a:gd name="T34" fmla="*/ 112 w 185"/>
                <a:gd name="T35" fmla="*/ 58 h 209"/>
                <a:gd name="T36" fmla="*/ 137 w 185"/>
                <a:gd name="T37" fmla="*/ 46 h 209"/>
                <a:gd name="T38" fmla="*/ 156 w 185"/>
                <a:gd name="T39" fmla="*/ 53 h 209"/>
                <a:gd name="T40" fmla="*/ 185 w 185"/>
                <a:gd name="T41" fmla="*/ 18 h 209"/>
                <a:gd name="T42" fmla="*/ 164 w 185"/>
                <a:gd name="T4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5" h="209">
                  <a:moveTo>
                    <a:pt x="9" y="170"/>
                  </a:moveTo>
                  <a:cubicBezTo>
                    <a:pt x="3" y="182"/>
                    <a:pt x="0" y="189"/>
                    <a:pt x="0" y="189"/>
                  </a:cubicBezTo>
                  <a:cubicBezTo>
                    <a:pt x="8" y="196"/>
                    <a:pt x="8" y="196"/>
                    <a:pt x="8" y="196"/>
                  </a:cubicBezTo>
                  <a:cubicBezTo>
                    <a:pt x="9" y="197"/>
                    <a:pt x="9" y="197"/>
                    <a:pt x="9" y="197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3" y="209"/>
                    <a:pt x="23" y="209"/>
                    <a:pt x="23" y="209"/>
                  </a:cubicBezTo>
                  <a:cubicBezTo>
                    <a:pt x="27" y="205"/>
                    <a:pt x="27" y="205"/>
                    <a:pt x="27" y="205"/>
                  </a:cubicBezTo>
                  <a:cubicBezTo>
                    <a:pt x="2" y="184"/>
                    <a:pt x="2" y="184"/>
                    <a:pt x="2" y="184"/>
                  </a:cubicBezTo>
                  <a:cubicBezTo>
                    <a:pt x="4" y="181"/>
                    <a:pt x="6" y="176"/>
                    <a:pt x="9" y="170"/>
                  </a:cubicBezTo>
                  <a:cubicBezTo>
                    <a:pt x="9" y="170"/>
                    <a:pt x="9" y="170"/>
                    <a:pt x="9" y="170"/>
                  </a:cubicBezTo>
                  <a:moveTo>
                    <a:pt x="164" y="0"/>
                  </a:moveTo>
                  <a:cubicBezTo>
                    <a:pt x="151" y="2"/>
                    <a:pt x="136" y="6"/>
                    <a:pt x="124" y="12"/>
                  </a:cubicBezTo>
                  <a:cubicBezTo>
                    <a:pt x="93" y="28"/>
                    <a:pt x="57" y="83"/>
                    <a:pt x="3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4" y="123"/>
                    <a:pt x="37" y="119"/>
                    <a:pt x="39" y="115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114" y="102"/>
                    <a:pt x="114" y="102"/>
                    <a:pt x="114" y="102"/>
                  </a:cubicBezTo>
                  <a:cubicBezTo>
                    <a:pt x="102" y="90"/>
                    <a:pt x="101" y="71"/>
                    <a:pt x="112" y="58"/>
                  </a:cubicBezTo>
                  <a:cubicBezTo>
                    <a:pt x="118" y="50"/>
                    <a:pt x="127" y="46"/>
                    <a:pt x="137" y="46"/>
                  </a:cubicBezTo>
                  <a:cubicBezTo>
                    <a:pt x="143" y="46"/>
                    <a:pt x="150" y="48"/>
                    <a:pt x="156" y="53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64" y="0"/>
                    <a:pt x="164" y="0"/>
                    <a:pt x="16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7504113" y="2044700"/>
              <a:ext cx="1163638" cy="1181100"/>
            </a:xfrm>
            <a:custGeom>
              <a:avLst/>
              <a:gdLst>
                <a:gd name="T0" fmla="*/ 36 w 55"/>
                <a:gd name="T1" fmla="*/ 0 h 56"/>
                <a:gd name="T2" fmla="*/ 11 w 55"/>
                <a:gd name="T3" fmla="*/ 12 h 56"/>
                <a:gd name="T4" fmla="*/ 13 w 55"/>
                <a:gd name="T5" fmla="*/ 56 h 56"/>
                <a:gd name="T6" fmla="*/ 17 w 55"/>
                <a:gd name="T7" fmla="*/ 51 h 56"/>
                <a:gd name="T8" fmla="*/ 16 w 55"/>
                <a:gd name="T9" fmla="*/ 16 h 56"/>
                <a:gd name="T10" fmla="*/ 36 w 55"/>
                <a:gd name="T11" fmla="*/ 7 h 56"/>
                <a:gd name="T12" fmla="*/ 51 w 55"/>
                <a:gd name="T13" fmla="*/ 11 h 56"/>
                <a:gd name="T14" fmla="*/ 55 w 55"/>
                <a:gd name="T15" fmla="*/ 7 h 56"/>
                <a:gd name="T16" fmla="*/ 36 w 55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6">
                  <a:moveTo>
                    <a:pt x="36" y="0"/>
                  </a:moveTo>
                  <a:cubicBezTo>
                    <a:pt x="26" y="0"/>
                    <a:pt x="17" y="4"/>
                    <a:pt x="11" y="12"/>
                  </a:cubicBezTo>
                  <a:cubicBezTo>
                    <a:pt x="0" y="25"/>
                    <a:pt x="1" y="44"/>
                    <a:pt x="13" y="56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8" y="41"/>
                    <a:pt x="7" y="26"/>
                    <a:pt x="16" y="16"/>
                  </a:cubicBezTo>
                  <a:cubicBezTo>
                    <a:pt x="21" y="10"/>
                    <a:pt x="28" y="7"/>
                    <a:pt x="36" y="7"/>
                  </a:cubicBezTo>
                  <a:cubicBezTo>
                    <a:pt x="41" y="7"/>
                    <a:pt x="46" y="8"/>
                    <a:pt x="51" y="11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49" y="2"/>
                    <a:pt x="42" y="0"/>
                    <a:pt x="36" y="0"/>
                  </a:cubicBezTo>
                </a:path>
              </a:pathLst>
            </a:custGeom>
            <a:solidFill>
              <a:srgbClr val="0E3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653338" y="2192338"/>
              <a:ext cx="928688" cy="928688"/>
            </a:xfrm>
            <a:custGeom>
              <a:avLst/>
              <a:gdLst>
                <a:gd name="T0" fmla="*/ 29 w 44"/>
                <a:gd name="T1" fmla="*/ 0 h 44"/>
                <a:gd name="T2" fmla="*/ 9 w 44"/>
                <a:gd name="T3" fmla="*/ 9 h 44"/>
                <a:gd name="T4" fmla="*/ 10 w 44"/>
                <a:gd name="T5" fmla="*/ 44 h 44"/>
                <a:gd name="T6" fmla="*/ 44 w 44"/>
                <a:gd name="T7" fmla="*/ 4 h 44"/>
                <a:gd name="T8" fmla="*/ 29 w 4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29" y="0"/>
                  </a:moveTo>
                  <a:cubicBezTo>
                    <a:pt x="21" y="0"/>
                    <a:pt x="14" y="3"/>
                    <a:pt x="9" y="9"/>
                  </a:cubicBezTo>
                  <a:cubicBezTo>
                    <a:pt x="0" y="19"/>
                    <a:pt x="1" y="34"/>
                    <a:pt x="10" y="4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39" y="1"/>
                    <a:pt x="34" y="0"/>
                    <a:pt x="29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8836025" y="990600"/>
              <a:ext cx="846138" cy="463550"/>
            </a:xfrm>
            <a:custGeom>
              <a:avLst/>
              <a:gdLst>
                <a:gd name="T0" fmla="*/ 38 w 40"/>
                <a:gd name="T1" fmla="*/ 0 h 22"/>
                <a:gd name="T2" fmla="*/ 19 w 40"/>
                <a:gd name="T3" fmla="*/ 1 h 22"/>
                <a:gd name="T4" fmla="*/ 0 w 40"/>
                <a:gd name="T5" fmla="*/ 3 h 22"/>
                <a:gd name="T6" fmla="*/ 0 w 40"/>
                <a:gd name="T7" fmla="*/ 4 h 22"/>
                <a:gd name="T8" fmla="*/ 21 w 40"/>
                <a:gd name="T9" fmla="*/ 22 h 22"/>
                <a:gd name="T10" fmla="*/ 40 w 40"/>
                <a:gd name="T11" fmla="*/ 0 h 22"/>
                <a:gd name="T12" fmla="*/ 40 w 40"/>
                <a:gd name="T13" fmla="*/ 0 h 22"/>
                <a:gd name="T14" fmla="*/ 38 w 40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2">
                  <a:moveTo>
                    <a:pt x="38" y="0"/>
                  </a:moveTo>
                  <a:cubicBezTo>
                    <a:pt x="35" y="0"/>
                    <a:pt x="28" y="0"/>
                    <a:pt x="19" y="1"/>
                  </a:cubicBezTo>
                  <a:cubicBezTo>
                    <a:pt x="13" y="1"/>
                    <a:pt x="6" y="2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5411788" y="3500438"/>
              <a:ext cx="1565275" cy="1898650"/>
            </a:xfrm>
            <a:custGeom>
              <a:avLst/>
              <a:gdLst>
                <a:gd name="T0" fmla="*/ 37 w 74"/>
                <a:gd name="T1" fmla="*/ 0 h 90"/>
                <a:gd name="T2" fmla="*/ 30 w 74"/>
                <a:gd name="T3" fmla="*/ 13 h 90"/>
                <a:gd name="T4" fmla="*/ 38 w 74"/>
                <a:gd name="T5" fmla="*/ 32 h 90"/>
                <a:gd name="T6" fmla="*/ 6 w 74"/>
                <a:gd name="T7" fmla="*/ 70 h 90"/>
                <a:gd name="T8" fmla="*/ 7 w 74"/>
                <a:gd name="T9" fmla="*/ 55 h 90"/>
                <a:gd name="T10" fmla="*/ 0 w 74"/>
                <a:gd name="T11" fmla="*/ 69 h 90"/>
                <a:gd name="T12" fmla="*/ 25 w 74"/>
                <a:gd name="T13" fmla="*/ 90 h 90"/>
                <a:gd name="T14" fmla="*/ 74 w 74"/>
                <a:gd name="T15" fmla="*/ 31 h 90"/>
                <a:gd name="T16" fmla="*/ 37 w 74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0">
                  <a:moveTo>
                    <a:pt x="37" y="0"/>
                  </a:moveTo>
                  <a:cubicBezTo>
                    <a:pt x="35" y="4"/>
                    <a:pt x="32" y="8"/>
                    <a:pt x="30" y="13"/>
                  </a:cubicBezTo>
                  <a:cubicBezTo>
                    <a:pt x="37" y="20"/>
                    <a:pt x="38" y="32"/>
                    <a:pt x="38" y="32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10" y="60"/>
                    <a:pt x="10" y="56"/>
                    <a:pt x="7" y="55"/>
                  </a:cubicBezTo>
                  <a:cubicBezTo>
                    <a:pt x="4" y="61"/>
                    <a:pt x="2" y="66"/>
                    <a:pt x="0" y="69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3954463" y="3668713"/>
              <a:ext cx="1731963" cy="1982788"/>
            </a:xfrm>
            <a:custGeom>
              <a:avLst/>
              <a:gdLst>
                <a:gd name="T0" fmla="*/ 3 w 82"/>
                <a:gd name="T1" fmla="*/ 94 h 94"/>
                <a:gd name="T2" fmla="*/ 0 w 82"/>
                <a:gd name="T3" fmla="*/ 94 h 94"/>
                <a:gd name="T4" fmla="*/ 0 w 82"/>
                <a:gd name="T5" fmla="*/ 94 h 94"/>
                <a:gd name="T6" fmla="*/ 3 w 82"/>
                <a:gd name="T7" fmla="*/ 94 h 94"/>
                <a:gd name="T8" fmla="*/ 3 w 82"/>
                <a:gd name="T9" fmla="*/ 94 h 94"/>
                <a:gd name="T10" fmla="*/ 62 w 82"/>
                <a:gd name="T11" fmla="*/ 7 h 94"/>
                <a:gd name="T12" fmla="*/ 47 w 82"/>
                <a:gd name="T13" fmla="*/ 20 h 94"/>
                <a:gd name="T14" fmla="*/ 62 w 82"/>
                <a:gd name="T15" fmla="*/ 7 h 94"/>
                <a:gd name="T16" fmla="*/ 79 w 82"/>
                <a:gd name="T17" fmla="*/ 0 h 94"/>
                <a:gd name="T18" fmla="*/ 73 w 82"/>
                <a:gd name="T19" fmla="*/ 2 h 94"/>
                <a:gd name="T20" fmla="*/ 76 w 82"/>
                <a:gd name="T21" fmla="*/ 1 h 94"/>
                <a:gd name="T22" fmla="*/ 76 w 82"/>
                <a:gd name="T23" fmla="*/ 1 h 94"/>
                <a:gd name="T24" fmla="*/ 79 w 82"/>
                <a:gd name="T25" fmla="*/ 0 h 94"/>
                <a:gd name="T26" fmla="*/ 82 w 82"/>
                <a:gd name="T27" fmla="*/ 0 h 94"/>
                <a:gd name="T28" fmla="*/ 80 w 82"/>
                <a:gd name="T29" fmla="*/ 0 h 94"/>
                <a:gd name="T30" fmla="*/ 80 w 82"/>
                <a:gd name="T31" fmla="*/ 0 h 94"/>
                <a:gd name="T32" fmla="*/ 82 w 82"/>
                <a:gd name="T33" fmla="*/ 0 h 94"/>
                <a:gd name="T34" fmla="*/ 82 w 82"/>
                <a:gd name="T3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" h="94">
                  <a:moveTo>
                    <a:pt x="3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3" y="94"/>
                    <a:pt x="3" y="94"/>
                    <a:pt x="3" y="94"/>
                  </a:cubicBezTo>
                  <a:moveTo>
                    <a:pt x="62" y="7"/>
                  </a:moveTo>
                  <a:cubicBezTo>
                    <a:pt x="57" y="10"/>
                    <a:pt x="52" y="15"/>
                    <a:pt x="47" y="20"/>
                  </a:cubicBezTo>
                  <a:cubicBezTo>
                    <a:pt x="52" y="15"/>
                    <a:pt x="57" y="10"/>
                    <a:pt x="62" y="7"/>
                  </a:cubicBezTo>
                  <a:moveTo>
                    <a:pt x="79" y="0"/>
                  </a:moveTo>
                  <a:cubicBezTo>
                    <a:pt x="77" y="1"/>
                    <a:pt x="75" y="1"/>
                    <a:pt x="73" y="2"/>
                  </a:cubicBezTo>
                  <a:cubicBezTo>
                    <a:pt x="74" y="1"/>
                    <a:pt x="75" y="1"/>
                    <a:pt x="76" y="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8" y="0"/>
                    <a:pt x="79" y="0"/>
                  </a:cubicBezTo>
                  <a:moveTo>
                    <a:pt x="82" y="0"/>
                  </a:moveTo>
                  <a:cubicBezTo>
                    <a:pt x="82" y="0"/>
                    <a:pt x="81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1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3954463" y="3668713"/>
              <a:ext cx="1731963" cy="1982788"/>
            </a:xfrm>
            <a:custGeom>
              <a:avLst/>
              <a:gdLst>
                <a:gd name="T0" fmla="*/ 82 w 82"/>
                <a:gd name="T1" fmla="*/ 0 h 94"/>
                <a:gd name="T2" fmla="*/ 80 w 82"/>
                <a:gd name="T3" fmla="*/ 0 h 94"/>
                <a:gd name="T4" fmla="*/ 80 w 82"/>
                <a:gd name="T5" fmla="*/ 0 h 94"/>
                <a:gd name="T6" fmla="*/ 79 w 82"/>
                <a:gd name="T7" fmla="*/ 0 h 94"/>
                <a:gd name="T8" fmla="*/ 76 w 82"/>
                <a:gd name="T9" fmla="*/ 1 h 94"/>
                <a:gd name="T10" fmla="*/ 76 w 82"/>
                <a:gd name="T11" fmla="*/ 1 h 94"/>
                <a:gd name="T12" fmla="*/ 73 w 82"/>
                <a:gd name="T13" fmla="*/ 2 h 94"/>
                <a:gd name="T14" fmla="*/ 72 w 82"/>
                <a:gd name="T15" fmla="*/ 2 h 94"/>
                <a:gd name="T16" fmla="*/ 62 w 82"/>
                <a:gd name="T17" fmla="*/ 7 h 94"/>
                <a:gd name="T18" fmla="*/ 47 w 82"/>
                <a:gd name="T19" fmla="*/ 20 h 94"/>
                <a:gd name="T20" fmla="*/ 0 w 82"/>
                <a:gd name="T21" fmla="*/ 94 h 94"/>
                <a:gd name="T22" fmla="*/ 3 w 82"/>
                <a:gd name="T23" fmla="*/ 94 h 94"/>
                <a:gd name="T24" fmla="*/ 74 w 82"/>
                <a:gd name="T25" fmla="*/ 2 h 94"/>
                <a:gd name="T26" fmla="*/ 82 w 82"/>
                <a:gd name="T2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94">
                  <a:moveTo>
                    <a:pt x="82" y="0"/>
                  </a:moveTo>
                  <a:cubicBezTo>
                    <a:pt x="82" y="0"/>
                    <a:pt x="81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9" y="0"/>
                    <a:pt x="79" y="0"/>
                  </a:cubicBezTo>
                  <a:cubicBezTo>
                    <a:pt x="78" y="0"/>
                    <a:pt x="77" y="1"/>
                    <a:pt x="76" y="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5" y="1"/>
                    <a:pt x="74" y="1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68" y="3"/>
                    <a:pt x="65" y="5"/>
                    <a:pt x="62" y="7"/>
                  </a:cubicBezTo>
                  <a:cubicBezTo>
                    <a:pt x="57" y="10"/>
                    <a:pt x="52" y="15"/>
                    <a:pt x="47" y="20"/>
                  </a:cubicBezTo>
                  <a:cubicBezTo>
                    <a:pt x="31" y="40"/>
                    <a:pt x="18" y="69"/>
                    <a:pt x="0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29" y="57"/>
                    <a:pt x="44" y="12"/>
                    <a:pt x="74" y="2"/>
                  </a:cubicBezTo>
                  <a:cubicBezTo>
                    <a:pt x="77" y="1"/>
                    <a:pt x="80" y="0"/>
                    <a:pt x="82" y="0"/>
                  </a:cubicBezTo>
                </a:path>
              </a:pathLst>
            </a:custGeom>
            <a:solidFill>
              <a:srgbClr val="898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016375" y="3668713"/>
              <a:ext cx="2198688" cy="1982788"/>
            </a:xfrm>
            <a:custGeom>
              <a:avLst/>
              <a:gdLst>
                <a:gd name="T0" fmla="*/ 80 w 104"/>
                <a:gd name="T1" fmla="*/ 0 h 94"/>
                <a:gd name="T2" fmla="*/ 79 w 104"/>
                <a:gd name="T3" fmla="*/ 0 h 94"/>
                <a:gd name="T4" fmla="*/ 79 w 104"/>
                <a:gd name="T5" fmla="*/ 0 h 94"/>
                <a:gd name="T6" fmla="*/ 71 w 104"/>
                <a:gd name="T7" fmla="*/ 2 h 94"/>
                <a:gd name="T8" fmla="*/ 0 w 104"/>
                <a:gd name="T9" fmla="*/ 94 h 94"/>
                <a:gd name="T10" fmla="*/ 0 w 104"/>
                <a:gd name="T11" fmla="*/ 94 h 94"/>
                <a:gd name="T12" fmla="*/ 13 w 104"/>
                <a:gd name="T13" fmla="*/ 91 h 94"/>
                <a:gd name="T14" fmla="*/ 70 w 104"/>
                <a:gd name="T15" fmla="*/ 47 h 94"/>
                <a:gd name="T16" fmla="*/ 70 w 104"/>
                <a:gd name="T17" fmla="*/ 47 h 94"/>
                <a:gd name="T18" fmla="*/ 72 w 104"/>
                <a:gd name="T19" fmla="*/ 47 h 94"/>
                <a:gd name="T20" fmla="*/ 73 w 104"/>
                <a:gd name="T21" fmla="*/ 47 h 94"/>
                <a:gd name="T22" fmla="*/ 73 w 104"/>
                <a:gd name="T23" fmla="*/ 47 h 94"/>
                <a:gd name="T24" fmla="*/ 72 w 104"/>
                <a:gd name="T25" fmla="*/ 62 h 94"/>
                <a:gd name="T26" fmla="*/ 104 w 104"/>
                <a:gd name="T27" fmla="*/ 24 h 94"/>
                <a:gd name="T28" fmla="*/ 96 w 104"/>
                <a:gd name="T29" fmla="*/ 5 h 94"/>
                <a:gd name="T30" fmla="*/ 96 w 104"/>
                <a:gd name="T31" fmla="*/ 5 h 94"/>
                <a:gd name="T32" fmla="*/ 94 w 104"/>
                <a:gd name="T33" fmla="*/ 3 h 94"/>
                <a:gd name="T34" fmla="*/ 94 w 104"/>
                <a:gd name="T35" fmla="*/ 3 h 94"/>
                <a:gd name="T36" fmla="*/ 94 w 104"/>
                <a:gd name="T37" fmla="*/ 3 h 94"/>
                <a:gd name="T38" fmla="*/ 93 w 104"/>
                <a:gd name="T39" fmla="*/ 5 h 94"/>
                <a:gd name="T40" fmla="*/ 80 w 104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94">
                  <a:moveTo>
                    <a:pt x="80" y="0"/>
                  </a:moveTo>
                  <a:cubicBezTo>
                    <a:pt x="80" y="0"/>
                    <a:pt x="80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7" y="0"/>
                    <a:pt x="74" y="1"/>
                    <a:pt x="71" y="2"/>
                  </a:cubicBezTo>
                  <a:cubicBezTo>
                    <a:pt x="41" y="12"/>
                    <a:pt x="26" y="57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3" y="91"/>
                    <a:pt x="58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1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6" y="48"/>
                    <a:pt x="76" y="52"/>
                    <a:pt x="72" y="6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3" y="12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5" y="4"/>
                    <a:pt x="95" y="4"/>
                    <a:pt x="94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4"/>
                    <a:pt x="93" y="4"/>
                    <a:pt x="93" y="5"/>
                  </a:cubicBezTo>
                  <a:cubicBezTo>
                    <a:pt x="90" y="2"/>
                    <a:pt x="86" y="0"/>
                    <a:pt x="80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5370513" y="5610225"/>
              <a:ext cx="84138" cy="84138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0 h 4"/>
                <a:gd name="T4" fmla="*/ 2 w 4"/>
                <a:gd name="T5" fmla="*/ 2 h 4"/>
                <a:gd name="T6" fmla="*/ 2 w 4"/>
                <a:gd name="T7" fmla="*/ 2 h 4"/>
                <a:gd name="T8" fmla="*/ 4 w 4"/>
                <a:gd name="T9" fmla="*/ 4 h 4"/>
                <a:gd name="T10" fmla="*/ 4 w 4"/>
                <a:gd name="T11" fmla="*/ 4 h 4"/>
                <a:gd name="T12" fmla="*/ 0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1A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411788" y="5651500"/>
              <a:ext cx="42863" cy="42863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18E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5454650" y="5694363"/>
              <a:ext cx="127000" cy="106363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0 h 5"/>
                <a:gd name="T4" fmla="*/ 0 w 6"/>
                <a:gd name="T5" fmla="*/ 0 h 5"/>
                <a:gd name="T6" fmla="*/ 0 w 6"/>
                <a:gd name="T7" fmla="*/ 0 h 5"/>
                <a:gd name="T8" fmla="*/ 6 w 6"/>
                <a:gd name="T9" fmla="*/ 5 h 5"/>
                <a:gd name="T10" fmla="*/ 6 w 6"/>
                <a:gd name="T11" fmla="*/ 5 h 5"/>
                <a:gd name="T12" fmla="*/ 0 w 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8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1348143" y="3833118"/>
            <a:ext cx="1327935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44620" y="3644985"/>
            <a:ext cx="8976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6295" y="3721208"/>
            <a:ext cx="512961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2009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828584" y="3032246"/>
            <a:ext cx="1327935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25060" y="2844113"/>
            <a:ext cx="8976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36735" y="2920336"/>
            <a:ext cx="512961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2010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16259" y="2222644"/>
            <a:ext cx="1327935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2736" y="2034511"/>
            <a:ext cx="8976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724411" y="2110734"/>
            <a:ext cx="512961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2012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21062" y="3833118"/>
            <a:ext cx="1327935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17539" y="3644985"/>
            <a:ext cx="8976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29214" y="3721208"/>
            <a:ext cx="512961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2014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301502" y="3032246"/>
            <a:ext cx="1327935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297979" y="2844113"/>
            <a:ext cx="8976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709654" y="2920336"/>
            <a:ext cx="512961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2016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789178" y="2222644"/>
            <a:ext cx="1327935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85655" y="2034511"/>
            <a:ext cx="8976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197330" y="2110734"/>
            <a:ext cx="551433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201N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56436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7" grpId="0"/>
      <p:bldP spid="68" grpId="0"/>
      <p:bldP spid="69" grpId="0"/>
      <p:bldP spid="70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3050032" y="1213609"/>
            <a:ext cx="2984355" cy="2984751"/>
          </a:xfrm>
          <a:custGeom>
            <a:avLst/>
            <a:gdLst>
              <a:gd name="connsiteX0" fmla="*/ 2727175 w 3979631"/>
              <a:gd name="connsiteY0" fmla="*/ 3336801 h 3979941"/>
              <a:gd name="connsiteX1" fmla="*/ 2956280 w 3979631"/>
              <a:gd name="connsiteY1" fmla="*/ 3733623 h 3979941"/>
              <a:gd name="connsiteX2" fmla="*/ 2846449 w 3979631"/>
              <a:gd name="connsiteY2" fmla="*/ 3791803 h 3979941"/>
              <a:gd name="connsiteX3" fmla="*/ 2181185 w 3979631"/>
              <a:gd name="connsiteY3" fmla="*/ 3975527 h 3979941"/>
              <a:gd name="connsiteX4" fmla="*/ 2087981 w 3979631"/>
              <a:gd name="connsiteY4" fmla="*/ 3979941 h 3979941"/>
              <a:gd name="connsiteX5" fmla="*/ 2087981 w 3979631"/>
              <a:gd name="connsiteY5" fmla="*/ 3521526 h 3979941"/>
              <a:gd name="connsiteX6" fmla="*/ 2146797 w 3979631"/>
              <a:gd name="connsiteY6" fmla="*/ 3518556 h 3979941"/>
              <a:gd name="connsiteX7" fmla="*/ 2655902 w 3979631"/>
              <a:gd name="connsiteY7" fmla="*/ 3374955 h 3979941"/>
              <a:gd name="connsiteX8" fmla="*/ 3302316 w 3979631"/>
              <a:gd name="connsiteY8" fmla="*/ 2787843 h 3979941"/>
              <a:gd name="connsiteX9" fmla="*/ 3699486 w 3979631"/>
              <a:gd name="connsiteY9" fmla="*/ 3017149 h 3979941"/>
              <a:gd name="connsiteX10" fmla="*/ 3613957 w 3979631"/>
              <a:gd name="connsiteY10" fmla="*/ 3148225 h 3979941"/>
              <a:gd name="connsiteX11" fmla="*/ 3138450 w 3979631"/>
              <a:gd name="connsiteY11" fmla="*/ 3620896 h 3979941"/>
              <a:gd name="connsiteX12" fmla="*/ 3016820 w 3979631"/>
              <a:gd name="connsiteY12" fmla="*/ 3699222 h 3979941"/>
              <a:gd name="connsiteX13" fmla="*/ 2787731 w 3979631"/>
              <a:gd name="connsiteY13" fmla="*/ 3302428 h 3979941"/>
              <a:gd name="connsiteX14" fmla="*/ 2879255 w 3979631"/>
              <a:gd name="connsiteY14" fmla="*/ 3242977 h 3979941"/>
              <a:gd name="connsiteX15" fmla="*/ 3242865 w 3979631"/>
              <a:gd name="connsiteY15" fmla="*/ 2879367 h 3979941"/>
              <a:gd name="connsiteX16" fmla="*/ 3521414 w 3979631"/>
              <a:gd name="connsiteY16" fmla="*/ 2088093 h 3979941"/>
              <a:gd name="connsiteX17" fmla="*/ 3979631 w 3979631"/>
              <a:gd name="connsiteY17" fmla="*/ 2088093 h 3979941"/>
              <a:gd name="connsiteX18" fmla="*/ 3974296 w 3979631"/>
              <a:gd name="connsiteY18" fmla="*/ 2193764 h 3979941"/>
              <a:gd name="connsiteX19" fmla="*/ 3786573 w 3979631"/>
              <a:gd name="connsiteY19" fmla="*/ 2857353 h 3979941"/>
              <a:gd name="connsiteX20" fmla="*/ 3733379 w 3979631"/>
              <a:gd name="connsiteY20" fmla="*/ 2956316 h 3979941"/>
              <a:gd name="connsiteX21" fmla="*/ 3336689 w 3979631"/>
              <a:gd name="connsiteY21" fmla="*/ 2727287 h 3979941"/>
              <a:gd name="connsiteX22" fmla="*/ 3374843 w 3979631"/>
              <a:gd name="connsiteY22" fmla="*/ 2656013 h 3979941"/>
              <a:gd name="connsiteX23" fmla="*/ 3518444 w 3979631"/>
              <a:gd name="connsiteY23" fmla="*/ 2146909 h 3979941"/>
              <a:gd name="connsiteX24" fmla="*/ 245506 w 3979631"/>
              <a:gd name="connsiteY24" fmla="*/ 1022993 h 3979941"/>
              <a:gd name="connsiteX25" fmla="*/ 641800 w 3979631"/>
              <a:gd name="connsiteY25" fmla="*/ 1251793 h 3979941"/>
              <a:gd name="connsiteX26" fmla="*/ 638450 w 3979631"/>
              <a:gd name="connsiteY26" fmla="*/ 1257308 h 3979941"/>
              <a:gd name="connsiteX27" fmla="*/ 460912 w 3979631"/>
              <a:gd name="connsiteY27" fmla="*/ 1832672 h 3979941"/>
              <a:gd name="connsiteX28" fmla="*/ 457942 w 3979631"/>
              <a:gd name="connsiteY28" fmla="*/ 1891487 h 3979941"/>
              <a:gd name="connsiteX29" fmla="*/ 0 w 3979631"/>
              <a:gd name="connsiteY29" fmla="*/ 1891488 h 3979941"/>
              <a:gd name="connsiteX30" fmla="*/ 5334 w 3979631"/>
              <a:gd name="connsiteY30" fmla="*/ 1785854 h 3979941"/>
              <a:gd name="connsiteX31" fmla="*/ 235794 w 3979631"/>
              <a:gd name="connsiteY31" fmla="*/ 1038978 h 3979941"/>
              <a:gd name="connsiteX32" fmla="*/ 963337 w 3979631"/>
              <a:gd name="connsiteY32" fmla="*/ 281745 h 3979941"/>
              <a:gd name="connsiteX33" fmla="*/ 1192157 w 3979631"/>
              <a:gd name="connsiteY33" fmla="*/ 678073 h 3979941"/>
              <a:gd name="connsiteX34" fmla="*/ 1130495 w 3979631"/>
              <a:gd name="connsiteY34" fmla="*/ 715534 h 3979941"/>
              <a:gd name="connsiteX35" fmla="*/ 715423 w 3979631"/>
              <a:gd name="connsiteY35" fmla="*/ 1130607 h 3979941"/>
              <a:gd name="connsiteX36" fmla="*/ 677962 w 3979631"/>
              <a:gd name="connsiteY36" fmla="*/ 1192269 h 3979941"/>
              <a:gd name="connsiteX37" fmla="*/ 281668 w 3979631"/>
              <a:gd name="connsiteY37" fmla="*/ 963469 h 3979941"/>
              <a:gd name="connsiteX38" fmla="*/ 335712 w 3979631"/>
              <a:gd name="connsiteY38" fmla="*/ 874509 h 3979941"/>
              <a:gd name="connsiteX39" fmla="*/ 874515 w 3979631"/>
              <a:gd name="connsiteY39" fmla="*/ 335706 h 3979941"/>
              <a:gd name="connsiteX40" fmla="*/ 2193445 w 3979631"/>
              <a:gd name="connsiteY40" fmla="*/ 5312 h 3979941"/>
              <a:gd name="connsiteX41" fmla="*/ 2193770 w 3979631"/>
              <a:gd name="connsiteY41" fmla="*/ 5328 h 3979941"/>
              <a:gd name="connsiteX42" fmla="*/ 2205740 w 3979631"/>
              <a:gd name="connsiteY42" fmla="*/ 7155 h 3979941"/>
              <a:gd name="connsiteX43" fmla="*/ 1891375 w 3979631"/>
              <a:gd name="connsiteY43" fmla="*/ 0 h 3979941"/>
              <a:gd name="connsiteX44" fmla="*/ 1891375 w 3979631"/>
              <a:gd name="connsiteY44" fmla="*/ 458054 h 3979941"/>
              <a:gd name="connsiteX45" fmla="*/ 1832560 w 3979631"/>
              <a:gd name="connsiteY45" fmla="*/ 461024 h 3979941"/>
              <a:gd name="connsiteX46" fmla="*/ 1257196 w 3979631"/>
              <a:gd name="connsiteY46" fmla="*/ 638562 h 3979941"/>
              <a:gd name="connsiteX47" fmla="*/ 1251681 w 3979631"/>
              <a:gd name="connsiteY47" fmla="*/ 641912 h 3979941"/>
              <a:gd name="connsiteX48" fmla="*/ 1022861 w 3979631"/>
              <a:gd name="connsiteY48" fmla="*/ 245584 h 3979941"/>
              <a:gd name="connsiteX49" fmla="*/ 1038985 w 3979631"/>
              <a:gd name="connsiteY49" fmla="*/ 235788 h 3979941"/>
              <a:gd name="connsiteX50" fmla="*/ 1785861 w 3979631"/>
              <a:gd name="connsiteY50" fmla="*/ 5328 h 397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979631" h="3979941">
                <a:moveTo>
                  <a:pt x="2727175" y="3336801"/>
                </a:moveTo>
                <a:lnTo>
                  <a:pt x="2956280" y="3733623"/>
                </a:lnTo>
                <a:lnTo>
                  <a:pt x="2846449" y="3791803"/>
                </a:lnTo>
                <a:cubicBezTo>
                  <a:pt x="2641543" y="3889385"/>
                  <a:pt x="2417368" y="3953047"/>
                  <a:pt x="2181185" y="3975527"/>
                </a:cubicBezTo>
                <a:lnTo>
                  <a:pt x="2087981" y="3979941"/>
                </a:lnTo>
                <a:lnTo>
                  <a:pt x="2087981" y="3521526"/>
                </a:lnTo>
                <a:lnTo>
                  <a:pt x="2146797" y="3518556"/>
                </a:lnTo>
                <a:cubicBezTo>
                  <a:pt x="2327605" y="3500194"/>
                  <a:pt x="2499146" y="3450487"/>
                  <a:pt x="2655902" y="3374955"/>
                </a:cubicBezTo>
                <a:close/>
                <a:moveTo>
                  <a:pt x="3302316" y="2787843"/>
                </a:moveTo>
                <a:lnTo>
                  <a:pt x="3699486" y="3017149"/>
                </a:lnTo>
                <a:lnTo>
                  <a:pt x="3613957" y="3148225"/>
                </a:lnTo>
                <a:cubicBezTo>
                  <a:pt x="3483195" y="3331231"/>
                  <a:pt x="3322272" y="3491209"/>
                  <a:pt x="3138450" y="3620896"/>
                </a:cubicBezTo>
                <a:lnTo>
                  <a:pt x="3016820" y="3699222"/>
                </a:lnTo>
                <a:lnTo>
                  <a:pt x="2787731" y="3302428"/>
                </a:lnTo>
                <a:lnTo>
                  <a:pt x="2879255" y="3242977"/>
                </a:lnTo>
                <a:cubicBezTo>
                  <a:pt x="3019844" y="3142999"/>
                  <a:pt x="3142887" y="3019956"/>
                  <a:pt x="3242865" y="2879367"/>
                </a:cubicBezTo>
                <a:close/>
                <a:moveTo>
                  <a:pt x="3521414" y="2088093"/>
                </a:moveTo>
                <a:lnTo>
                  <a:pt x="3979631" y="2088093"/>
                </a:lnTo>
                <a:lnTo>
                  <a:pt x="3974296" y="2193764"/>
                </a:lnTo>
                <a:cubicBezTo>
                  <a:pt x="3950354" y="2429517"/>
                  <a:pt x="3885359" y="2653134"/>
                  <a:pt x="3786573" y="2857353"/>
                </a:cubicBezTo>
                <a:lnTo>
                  <a:pt x="3733379" y="2956316"/>
                </a:lnTo>
                <a:lnTo>
                  <a:pt x="3336689" y="2727287"/>
                </a:lnTo>
                <a:lnTo>
                  <a:pt x="3374843" y="2656013"/>
                </a:lnTo>
                <a:cubicBezTo>
                  <a:pt x="3450375" y="2499258"/>
                  <a:pt x="3500082" y="2327717"/>
                  <a:pt x="3518444" y="2146909"/>
                </a:cubicBezTo>
                <a:close/>
                <a:moveTo>
                  <a:pt x="245506" y="1022993"/>
                </a:moveTo>
                <a:lnTo>
                  <a:pt x="641800" y="1251793"/>
                </a:lnTo>
                <a:lnTo>
                  <a:pt x="638450" y="1257308"/>
                </a:lnTo>
                <a:cubicBezTo>
                  <a:pt x="543823" y="1431500"/>
                  <a:pt x="481897" y="1626034"/>
                  <a:pt x="460912" y="1832672"/>
                </a:cubicBezTo>
                <a:lnTo>
                  <a:pt x="457942" y="1891487"/>
                </a:lnTo>
                <a:lnTo>
                  <a:pt x="0" y="1891488"/>
                </a:lnTo>
                <a:lnTo>
                  <a:pt x="5334" y="1785854"/>
                </a:lnTo>
                <a:cubicBezTo>
                  <a:pt x="32575" y="1517620"/>
                  <a:pt x="112960" y="1265096"/>
                  <a:pt x="235794" y="1038978"/>
                </a:cubicBezTo>
                <a:close/>
                <a:moveTo>
                  <a:pt x="963337" y="281745"/>
                </a:moveTo>
                <a:lnTo>
                  <a:pt x="1192157" y="678073"/>
                </a:lnTo>
                <a:lnTo>
                  <a:pt x="1130495" y="715534"/>
                </a:lnTo>
                <a:cubicBezTo>
                  <a:pt x="966989" y="825997"/>
                  <a:pt x="825885" y="967101"/>
                  <a:pt x="715423" y="1130607"/>
                </a:cubicBezTo>
                <a:lnTo>
                  <a:pt x="677962" y="1192269"/>
                </a:lnTo>
                <a:lnTo>
                  <a:pt x="281668" y="963469"/>
                </a:lnTo>
                <a:lnTo>
                  <a:pt x="335712" y="874509"/>
                </a:lnTo>
                <a:cubicBezTo>
                  <a:pt x="479103" y="662263"/>
                  <a:pt x="662269" y="479097"/>
                  <a:pt x="874515" y="335706"/>
                </a:cubicBezTo>
                <a:close/>
                <a:moveTo>
                  <a:pt x="2193445" y="5312"/>
                </a:moveTo>
                <a:lnTo>
                  <a:pt x="2193770" y="5328"/>
                </a:lnTo>
                <a:lnTo>
                  <a:pt x="2205740" y="7155"/>
                </a:lnTo>
                <a:close/>
                <a:moveTo>
                  <a:pt x="1891375" y="0"/>
                </a:moveTo>
                <a:lnTo>
                  <a:pt x="1891375" y="458054"/>
                </a:lnTo>
                <a:lnTo>
                  <a:pt x="1832560" y="461024"/>
                </a:lnTo>
                <a:cubicBezTo>
                  <a:pt x="1625922" y="482009"/>
                  <a:pt x="1431388" y="543935"/>
                  <a:pt x="1257196" y="638562"/>
                </a:cubicBezTo>
                <a:lnTo>
                  <a:pt x="1251681" y="641912"/>
                </a:lnTo>
                <a:lnTo>
                  <a:pt x="1022861" y="245584"/>
                </a:lnTo>
                <a:lnTo>
                  <a:pt x="1038985" y="235788"/>
                </a:lnTo>
                <a:cubicBezTo>
                  <a:pt x="1265102" y="112954"/>
                  <a:pt x="1517626" y="32569"/>
                  <a:pt x="1785861" y="53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 defTabSz="342866"/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3500096" y="1598790"/>
            <a:ext cx="2144939" cy="2145057"/>
          </a:xfrm>
          <a:custGeom>
            <a:avLst/>
            <a:gdLst>
              <a:gd name="connsiteX0" fmla="*/ 1939677 w 2860272"/>
              <a:gd name="connsiteY0" fmla="*/ 2382316 h 2860272"/>
              <a:gd name="connsiteX1" fmla="*/ 2117373 w 2860272"/>
              <a:gd name="connsiteY1" fmla="*/ 2690094 h 2860272"/>
              <a:gd name="connsiteX2" fmla="*/ 2114190 w 2860272"/>
              <a:gd name="connsiteY2" fmla="*/ 2692027 h 2860272"/>
              <a:gd name="connsiteX3" fmla="*/ 1576867 w 2860272"/>
              <a:gd name="connsiteY3" fmla="*/ 2857827 h 2860272"/>
              <a:gd name="connsiteX4" fmla="*/ 1528439 w 2860272"/>
              <a:gd name="connsiteY4" fmla="*/ 2860272 h 2860272"/>
              <a:gd name="connsiteX5" fmla="*/ 1528439 w 2860272"/>
              <a:gd name="connsiteY5" fmla="*/ 2505172 h 2860272"/>
              <a:gd name="connsiteX6" fmla="*/ 1540560 w 2860272"/>
              <a:gd name="connsiteY6" fmla="*/ 2504560 h 2860272"/>
              <a:gd name="connsiteX7" fmla="*/ 1850521 w 2860272"/>
              <a:gd name="connsiteY7" fmla="*/ 2425265 h 2860272"/>
              <a:gd name="connsiteX8" fmla="*/ 920596 w 2860272"/>
              <a:gd name="connsiteY8" fmla="*/ 2382316 h 2860272"/>
              <a:gd name="connsiteX9" fmla="*/ 1009751 w 2860272"/>
              <a:gd name="connsiteY9" fmla="*/ 2425265 h 2860272"/>
              <a:gd name="connsiteX10" fmla="*/ 1319712 w 2860272"/>
              <a:gd name="connsiteY10" fmla="*/ 2504560 h 2860272"/>
              <a:gd name="connsiteX11" fmla="*/ 1331833 w 2860272"/>
              <a:gd name="connsiteY11" fmla="*/ 2505172 h 2860272"/>
              <a:gd name="connsiteX12" fmla="*/ 1331833 w 2860272"/>
              <a:gd name="connsiteY12" fmla="*/ 2860272 h 2860272"/>
              <a:gd name="connsiteX13" fmla="*/ 1283406 w 2860272"/>
              <a:gd name="connsiteY13" fmla="*/ 2857827 h 2860272"/>
              <a:gd name="connsiteX14" fmla="*/ 746082 w 2860272"/>
              <a:gd name="connsiteY14" fmla="*/ 2692027 h 2860272"/>
              <a:gd name="connsiteX15" fmla="*/ 742900 w 2860272"/>
              <a:gd name="connsiteY15" fmla="*/ 2690094 h 2860272"/>
              <a:gd name="connsiteX16" fmla="*/ 513629 w 2860272"/>
              <a:gd name="connsiteY16" fmla="*/ 1999483 h 2860272"/>
              <a:gd name="connsiteX17" fmla="*/ 534583 w 2860272"/>
              <a:gd name="connsiteY17" fmla="*/ 2033975 h 2860272"/>
              <a:gd name="connsiteX18" fmla="*/ 826298 w 2860272"/>
              <a:gd name="connsiteY18" fmla="*/ 2325689 h 2860272"/>
              <a:gd name="connsiteX19" fmla="*/ 860790 w 2860272"/>
              <a:gd name="connsiteY19" fmla="*/ 2346644 h 2860272"/>
              <a:gd name="connsiteX20" fmla="*/ 683376 w 2860272"/>
              <a:gd name="connsiteY20" fmla="*/ 2653933 h 2860272"/>
              <a:gd name="connsiteX21" fmla="*/ 627758 w 2860272"/>
              <a:gd name="connsiteY21" fmla="*/ 2620144 h 2860272"/>
              <a:gd name="connsiteX22" fmla="*/ 240129 w 2860272"/>
              <a:gd name="connsiteY22" fmla="*/ 2232514 h 2860272"/>
              <a:gd name="connsiteX23" fmla="*/ 206340 w 2860272"/>
              <a:gd name="connsiteY23" fmla="*/ 2176896 h 2860272"/>
              <a:gd name="connsiteX24" fmla="*/ 2346643 w 2860272"/>
              <a:gd name="connsiteY24" fmla="*/ 1999483 h 2860272"/>
              <a:gd name="connsiteX25" fmla="*/ 2653932 w 2860272"/>
              <a:gd name="connsiteY25" fmla="*/ 2176896 h 2860272"/>
              <a:gd name="connsiteX26" fmla="*/ 2620144 w 2860272"/>
              <a:gd name="connsiteY26" fmla="*/ 2232514 h 2860272"/>
              <a:gd name="connsiteX27" fmla="*/ 2232514 w 2860272"/>
              <a:gd name="connsiteY27" fmla="*/ 2620144 h 2860272"/>
              <a:gd name="connsiteX28" fmla="*/ 2176896 w 2860272"/>
              <a:gd name="connsiteY28" fmla="*/ 2653933 h 2860272"/>
              <a:gd name="connsiteX29" fmla="*/ 1999483 w 2860272"/>
              <a:gd name="connsiteY29" fmla="*/ 2346644 h 2860272"/>
              <a:gd name="connsiteX30" fmla="*/ 2033975 w 2860272"/>
              <a:gd name="connsiteY30" fmla="*/ 2325689 h 2860272"/>
              <a:gd name="connsiteX31" fmla="*/ 2325689 w 2860272"/>
              <a:gd name="connsiteY31" fmla="*/ 2033975 h 2860272"/>
              <a:gd name="connsiteX32" fmla="*/ 2505172 w 2860272"/>
              <a:gd name="connsiteY32" fmla="*/ 1528439 h 2860272"/>
              <a:gd name="connsiteX33" fmla="*/ 2860272 w 2860272"/>
              <a:gd name="connsiteY33" fmla="*/ 1528439 h 2860272"/>
              <a:gd name="connsiteX34" fmla="*/ 2857827 w 2860272"/>
              <a:gd name="connsiteY34" fmla="*/ 1576867 h 2860272"/>
              <a:gd name="connsiteX35" fmla="*/ 2692027 w 2860272"/>
              <a:gd name="connsiteY35" fmla="*/ 2114190 h 2860272"/>
              <a:gd name="connsiteX36" fmla="*/ 2690094 w 2860272"/>
              <a:gd name="connsiteY36" fmla="*/ 2117373 h 2860272"/>
              <a:gd name="connsiteX37" fmla="*/ 2382316 w 2860272"/>
              <a:gd name="connsiteY37" fmla="*/ 1939677 h 2860272"/>
              <a:gd name="connsiteX38" fmla="*/ 2425265 w 2860272"/>
              <a:gd name="connsiteY38" fmla="*/ 1850521 h 2860272"/>
              <a:gd name="connsiteX39" fmla="*/ 2504560 w 2860272"/>
              <a:gd name="connsiteY39" fmla="*/ 1540560 h 2860272"/>
              <a:gd name="connsiteX40" fmla="*/ 355100 w 2860272"/>
              <a:gd name="connsiteY40" fmla="*/ 1528439 h 2860272"/>
              <a:gd name="connsiteX41" fmla="*/ 355712 w 2860272"/>
              <a:gd name="connsiteY41" fmla="*/ 1540560 h 2860272"/>
              <a:gd name="connsiteX42" fmla="*/ 435008 w 2860272"/>
              <a:gd name="connsiteY42" fmla="*/ 1850521 h 2860272"/>
              <a:gd name="connsiteX43" fmla="*/ 477956 w 2860272"/>
              <a:gd name="connsiteY43" fmla="*/ 1939677 h 2860272"/>
              <a:gd name="connsiteX44" fmla="*/ 170178 w 2860272"/>
              <a:gd name="connsiteY44" fmla="*/ 2117372 h 2860272"/>
              <a:gd name="connsiteX45" fmla="*/ 168245 w 2860272"/>
              <a:gd name="connsiteY45" fmla="*/ 2114190 h 2860272"/>
              <a:gd name="connsiteX46" fmla="*/ 2446 w 2860272"/>
              <a:gd name="connsiteY46" fmla="*/ 1576867 h 2860272"/>
              <a:gd name="connsiteX47" fmla="*/ 0 w 2860272"/>
              <a:gd name="connsiteY47" fmla="*/ 1528439 h 2860272"/>
              <a:gd name="connsiteX48" fmla="*/ 2690094 w 2860272"/>
              <a:gd name="connsiteY48" fmla="*/ 742900 h 2860272"/>
              <a:gd name="connsiteX49" fmla="*/ 2692027 w 2860272"/>
              <a:gd name="connsiteY49" fmla="*/ 746082 h 2860272"/>
              <a:gd name="connsiteX50" fmla="*/ 2857827 w 2860272"/>
              <a:gd name="connsiteY50" fmla="*/ 1283406 h 2860272"/>
              <a:gd name="connsiteX51" fmla="*/ 2860272 w 2860272"/>
              <a:gd name="connsiteY51" fmla="*/ 1331833 h 2860272"/>
              <a:gd name="connsiteX52" fmla="*/ 2505172 w 2860272"/>
              <a:gd name="connsiteY52" fmla="*/ 1331833 h 2860272"/>
              <a:gd name="connsiteX53" fmla="*/ 2504560 w 2860272"/>
              <a:gd name="connsiteY53" fmla="*/ 1319712 h 2860272"/>
              <a:gd name="connsiteX54" fmla="*/ 2425265 w 2860272"/>
              <a:gd name="connsiteY54" fmla="*/ 1009751 h 2860272"/>
              <a:gd name="connsiteX55" fmla="*/ 2382316 w 2860272"/>
              <a:gd name="connsiteY55" fmla="*/ 920596 h 2860272"/>
              <a:gd name="connsiteX56" fmla="*/ 170178 w 2860272"/>
              <a:gd name="connsiteY56" fmla="*/ 742900 h 2860272"/>
              <a:gd name="connsiteX57" fmla="*/ 477956 w 2860272"/>
              <a:gd name="connsiteY57" fmla="*/ 920596 h 2860272"/>
              <a:gd name="connsiteX58" fmla="*/ 435008 w 2860272"/>
              <a:gd name="connsiteY58" fmla="*/ 1009751 h 2860272"/>
              <a:gd name="connsiteX59" fmla="*/ 355712 w 2860272"/>
              <a:gd name="connsiteY59" fmla="*/ 1319712 h 2860272"/>
              <a:gd name="connsiteX60" fmla="*/ 355100 w 2860272"/>
              <a:gd name="connsiteY60" fmla="*/ 1331833 h 2860272"/>
              <a:gd name="connsiteX61" fmla="*/ 0 w 2860272"/>
              <a:gd name="connsiteY61" fmla="*/ 1331833 h 2860272"/>
              <a:gd name="connsiteX62" fmla="*/ 2446 w 2860272"/>
              <a:gd name="connsiteY62" fmla="*/ 1283406 h 2860272"/>
              <a:gd name="connsiteX63" fmla="*/ 168245 w 2860272"/>
              <a:gd name="connsiteY63" fmla="*/ 746082 h 2860272"/>
              <a:gd name="connsiteX64" fmla="*/ 683376 w 2860272"/>
              <a:gd name="connsiteY64" fmla="*/ 206340 h 2860272"/>
              <a:gd name="connsiteX65" fmla="*/ 860790 w 2860272"/>
              <a:gd name="connsiteY65" fmla="*/ 513629 h 2860272"/>
              <a:gd name="connsiteX66" fmla="*/ 826298 w 2860272"/>
              <a:gd name="connsiteY66" fmla="*/ 534583 h 2860272"/>
              <a:gd name="connsiteX67" fmla="*/ 534583 w 2860272"/>
              <a:gd name="connsiteY67" fmla="*/ 826298 h 2860272"/>
              <a:gd name="connsiteX68" fmla="*/ 513629 w 2860272"/>
              <a:gd name="connsiteY68" fmla="*/ 860790 h 2860272"/>
              <a:gd name="connsiteX69" fmla="*/ 206340 w 2860272"/>
              <a:gd name="connsiteY69" fmla="*/ 683376 h 2860272"/>
              <a:gd name="connsiteX70" fmla="*/ 240129 w 2860272"/>
              <a:gd name="connsiteY70" fmla="*/ 627758 h 2860272"/>
              <a:gd name="connsiteX71" fmla="*/ 627758 w 2860272"/>
              <a:gd name="connsiteY71" fmla="*/ 240129 h 2860272"/>
              <a:gd name="connsiteX72" fmla="*/ 2176896 w 2860272"/>
              <a:gd name="connsiteY72" fmla="*/ 206340 h 2860272"/>
              <a:gd name="connsiteX73" fmla="*/ 2232514 w 2860272"/>
              <a:gd name="connsiteY73" fmla="*/ 240129 h 2860272"/>
              <a:gd name="connsiteX74" fmla="*/ 2620144 w 2860272"/>
              <a:gd name="connsiteY74" fmla="*/ 627758 h 2860272"/>
              <a:gd name="connsiteX75" fmla="*/ 2653932 w 2860272"/>
              <a:gd name="connsiteY75" fmla="*/ 683376 h 2860272"/>
              <a:gd name="connsiteX76" fmla="*/ 2346644 w 2860272"/>
              <a:gd name="connsiteY76" fmla="*/ 860789 h 2860272"/>
              <a:gd name="connsiteX77" fmla="*/ 2325689 w 2860272"/>
              <a:gd name="connsiteY77" fmla="*/ 826298 h 2860272"/>
              <a:gd name="connsiteX78" fmla="*/ 2033975 w 2860272"/>
              <a:gd name="connsiteY78" fmla="*/ 534583 h 2860272"/>
              <a:gd name="connsiteX79" fmla="*/ 1999483 w 2860272"/>
              <a:gd name="connsiteY79" fmla="*/ 513629 h 2860272"/>
              <a:gd name="connsiteX80" fmla="*/ 1528439 w 2860272"/>
              <a:gd name="connsiteY80" fmla="*/ 0 h 2860272"/>
              <a:gd name="connsiteX81" fmla="*/ 1576867 w 2860272"/>
              <a:gd name="connsiteY81" fmla="*/ 2445 h 2860272"/>
              <a:gd name="connsiteX82" fmla="*/ 2114190 w 2860272"/>
              <a:gd name="connsiteY82" fmla="*/ 168245 h 2860272"/>
              <a:gd name="connsiteX83" fmla="*/ 2117373 w 2860272"/>
              <a:gd name="connsiteY83" fmla="*/ 170178 h 2860272"/>
              <a:gd name="connsiteX84" fmla="*/ 1939677 w 2860272"/>
              <a:gd name="connsiteY84" fmla="*/ 477956 h 2860272"/>
              <a:gd name="connsiteX85" fmla="*/ 1850521 w 2860272"/>
              <a:gd name="connsiteY85" fmla="*/ 435008 h 2860272"/>
              <a:gd name="connsiteX86" fmla="*/ 1540560 w 2860272"/>
              <a:gd name="connsiteY86" fmla="*/ 355712 h 2860272"/>
              <a:gd name="connsiteX87" fmla="*/ 1528440 w 2860272"/>
              <a:gd name="connsiteY87" fmla="*/ 355100 h 2860272"/>
              <a:gd name="connsiteX88" fmla="*/ 1331833 w 2860272"/>
              <a:gd name="connsiteY88" fmla="*/ 0 h 2860272"/>
              <a:gd name="connsiteX89" fmla="*/ 1331833 w 2860272"/>
              <a:gd name="connsiteY89" fmla="*/ 355100 h 2860272"/>
              <a:gd name="connsiteX90" fmla="*/ 1319712 w 2860272"/>
              <a:gd name="connsiteY90" fmla="*/ 355712 h 2860272"/>
              <a:gd name="connsiteX91" fmla="*/ 1009751 w 2860272"/>
              <a:gd name="connsiteY91" fmla="*/ 435008 h 2860272"/>
              <a:gd name="connsiteX92" fmla="*/ 920596 w 2860272"/>
              <a:gd name="connsiteY92" fmla="*/ 477956 h 2860272"/>
              <a:gd name="connsiteX93" fmla="*/ 742900 w 2860272"/>
              <a:gd name="connsiteY93" fmla="*/ 170178 h 2860272"/>
              <a:gd name="connsiteX94" fmla="*/ 746082 w 2860272"/>
              <a:gd name="connsiteY94" fmla="*/ 168245 h 2860272"/>
              <a:gd name="connsiteX95" fmla="*/ 1283406 w 2860272"/>
              <a:gd name="connsiteY95" fmla="*/ 2445 h 286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860272" h="2860272">
                <a:moveTo>
                  <a:pt x="1939677" y="2382316"/>
                </a:moveTo>
                <a:lnTo>
                  <a:pt x="2117373" y="2690094"/>
                </a:lnTo>
                <a:lnTo>
                  <a:pt x="2114190" y="2692027"/>
                </a:lnTo>
                <a:cubicBezTo>
                  <a:pt x="1951515" y="2780398"/>
                  <a:pt x="1769842" y="2838229"/>
                  <a:pt x="1576867" y="2857827"/>
                </a:cubicBezTo>
                <a:lnTo>
                  <a:pt x="1528439" y="2860272"/>
                </a:lnTo>
                <a:lnTo>
                  <a:pt x="1528439" y="2505172"/>
                </a:lnTo>
                <a:lnTo>
                  <a:pt x="1540560" y="2504560"/>
                </a:lnTo>
                <a:cubicBezTo>
                  <a:pt x="1649479" y="2493499"/>
                  <a:pt x="1753614" y="2466253"/>
                  <a:pt x="1850521" y="2425265"/>
                </a:cubicBezTo>
                <a:close/>
                <a:moveTo>
                  <a:pt x="920596" y="2382316"/>
                </a:moveTo>
                <a:lnTo>
                  <a:pt x="1009751" y="2425265"/>
                </a:lnTo>
                <a:cubicBezTo>
                  <a:pt x="1106658" y="2466253"/>
                  <a:pt x="1210793" y="2493499"/>
                  <a:pt x="1319712" y="2504560"/>
                </a:cubicBezTo>
                <a:lnTo>
                  <a:pt x="1331833" y="2505172"/>
                </a:lnTo>
                <a:lnTo>
                  <a:pt x="1331833" y="2860272"/>
                </a:lnTo>
                <a:lnTo>
                  <a:pt x="1283406" y="2857827"/>
                </a:lnTo>
                <a:cubicBezTo>
                  <a:pt x="1090430" y="2838229"/>
                  <a:pt x="908758" y="2780398"/>
                  <a:pt x="746082" y="2692027"/>
                </a:cubicBezTo>
                <a:lnTo>
                  <a:pt x="742900" y="2690094"/>
                </a:lnTo>
                <a:close/>
                <a:moveTo>
                  <a:pt x="513629" y="1999483"/>
                </a:moveTo>
                <a:lnTo>
                  <a:pt x="534583" y="2033975"/>
                </a:lnTo>
                <a:cubicBezTo>
                  <a:pt x="612217" y="2148887"/>
                  <a:pt x="711385" y="2248056"/>
                  <a:pt x="826298" y="2325689"/>
                </a:cubicBezTo>
                <a:lnTo>
                  <a:pt x="860790" y="2346644"/>
                </a:lnTo>
                <a:lnTo>
                  <a:pt x="683376" y="2653933"/>
                </a:lnTo>
                <a:lnTo>
                  <a:pt x="627758" y="2620144"/>
                </a:lnTo>
                <a:cubicBezTo>
                  <a:pt x="475063" y="2516985"/>
                  <a:pt x="343288" y="2385210"/>
                  <a:pt x="240129" y="2232514"/>
                </a:cubicBezTo>
                <a:lnTo>
                  <a:pt x="206340" y="2176896"/>
                </a:lnTo>
                <a:close/>
                <a:moveTo>
                  <a:pt x="2346643" y="1999483"/>
                </a:moveTo>
                <a:lnTo>
                  <a:pt x="2653932" y="2176896"/>
                </a:lnTo>
                <a:lnTo>
                  <a:pt x="2620144" y="2232514"/>
                </a:lnTo>
                <a:cubicBezTo>
                  <a:pt x="2516985" y="2385210"/>
                  <a:pt x="2385210" y="2516985"/>
                  <a:pt x="2232514" y="2620144"/>
                </a:cubicBezTo>
                <a:lnTo>
                  <a:pt x="2176896" y="2653933"/>
                </a:lnTo>
                <a:lnTo>
                  <a:pt x="1999483" y="2346644"/>
                </a:lnTo>
                <a:lnTo>
                  <a:pt x="2033975" y="2325689"/>
                </a:lnTo>
                <a:cubicBezTo>
                  <a:pt x="2148887" y="2248056"/>
                  <a:pt x="2248056" y="2148887"/>
                  <a:pt x="2325689" y="2033975"/>
                </a:cubicBezTo>
                <a:close/>
                <a:moveTo>
                  <a:pt x="2505172" y="1528439"/>
                </a:moveTo>
                <a:lnTo>
                  <a:pt x="2860272" y="1528439"/>
                </a:lnTo>
                <a:lnTo>
                  <a:pt x="2857827" y="1576867"/>
                </a:lnTo>
                <a:cubicBezTo>
                  <a:pt x="2838229" y="1769842"/>
                  <a:pt x="2780398" y="1951515"/>
                  <a:pt x="2692027" y="2114190"/>
                </a:cubicBezTo>
                <a:lnTo>
                  <a:pt x="2690094" y="2117373"/>
                </a:lnTo>
                <a:lnTo>
                  <a:pt x="2382316" y="1939677"/>
                </a:lnTo>
                <a:lnTo>
                  <a:pt x="2425265" y="1850521"/>
                </a:lnTo>
                <a:cubicBezTo>
                  <a:pt x="2466253" y="1753614"/>
                  <a:pt x="2493499" y="1649479"/>
                  <a:pt x="2504560" y="1540560"/>
                </a:cubicBezTo>
                <a:close/>
                <a:moveTo>
                  <a:pt x="355100" y="1528439"/>
                </a:moveTo>
                <a:lnTo>
                  <a:pt x="355712" y="1540560"/>
                </a:lnTo>
                <a:cubicBezTo>
                  <a:pt x="366774" y="1649479"/>
                  <a:pt x="394020" y="1753614"/>
                  <a:pt x="435008" y="1850521"/>
                </a:cubicBezTo>
                <a:lnTo>
                  <a:pt x="477956" y="1939677"/>
                </a:lnTo>
                <a:lnTo>
                  <a:pt x="170178" y="2117372"/>
                </a:lnTo>
                <a:lnTo>
                  <a:pt x="168245" y="2114190"/>
                </a:lnTo>
                <a:cubicBezTo>
                  <a:pt x="79875" y="1951515"/>
                  <a:pt x="22043" y="1769842"/>
                  <a:pt x="2446" y="1576867"/>
                </a:cubicBezTo>
                <a:lnTo>
                  <a:pt x="0" y="1528439"/>
                </a:lnTo>
                <a:close/>
                <a:moveTo>
                  <a:pt x="2690094" y="742900"/>
                </a:moveTo>
                <a:lnTo>
                  <a:pt x="2692027" y="746082"/>
                </a:lnTo>
                <a:cubicBezTo>
                  <a:pt x="2780398" y="908757"/>
                  <a:pt x="2838229" y="1090430"/>
                  <a:pt x="2857827" y="1283406"/>
                </a:cubicBezTo>
                <a:lnTo>
                  <a:pt x="2860272" y="1331833"/>
                </a:lnTo>
                <a:lnTo>
                  <a:pt x="2505172" y="1331833"/>
                </a:lnTo>
                <a:lnTo>
                  <a:pt x="2504560" y="1319712"/>
                </a:lnTo>
                <a:cubicBezTo>
                  <a:pt x="2493499" y="1210793"/>
                  <a:pt x="2466253" y="1106658"/>
                  <a:pt x="2425265" y="1009751"/>
                </a:cubicBezTo>
                <a:lnTo>
                  <a:pt x="2382316" y="920596"/>
                </a:lnTo>
                <a:close/>
                <a:moveTo>
                  <a:pt x="170178" y="742900"/>
                </a:moveTo>
                <a:lnTo>
                  <a:pt x="477956" y="920596"/>
                </a:lnTo>
                <a:lnTo>
                  <a:pt x="435008" y="1009751"/>
                </a:lnTo>
                <a:cubicBezTo>
                  <a:pt x="394020" y="1106658"/>
                  <a:pt x="366774" y="1210793"/>
                  <a:pt x="355712" y="1319712"/>
                </a:cubicBezTo>
                <a:lnTo>
                  <a:pt x="355100" y="1331833"/>
                </a:lnTo>
                <a:lnTo>
                  <a:pt x="0" y="1331833"/>
                </a:lnTo>
                <a:lnTo>
                  <a:pt x="2446" y="1283406"/>
                </a:lnTo>
                <a:cubicBezTo>
                  <a:pt x="22043" y="1090430"/>
                  <a:pt x="79875" y="908757"/>
                  <a:pt x="168245" y="746082"/>
                </a:cubicBezTo>
                <a:close/>
                <a:moveTo>
                  <a:pt x="683376" y="206340"/>
                </a:moveTo>
                <a:lnTo>
                  <a:pt x="860790" y="513629"/>
                </a:lnTo>
                <a:lnTo>
                  <a:pt x="826298" y="534583"/>
                </a:lnTo>
                <a:cubicBezTo>
                  <a:pt x="711385" y="612217"/>
                  <a:pt x="612217" y="711385"/>
                  <a:pt x="534583" y="826298"/>
                </a:cubicBezTo>
                <a:lnTo>
                  <a:pt x="513629" y="860790"/>
                </a:lnTo>
                <a:lnTo>
                  <a:pt x="206340" y="683376"/>
                </a:lnTo>
                <a:lnTo>
                  <a:pt x="240129" y="627758"/>
                </a:lnTo>
                <a:cubicBezTo>
                  <a:pt x="343288" y="475062"/>
                  <a:pt x="475063" y="343288"/>
                  <a:pt x="627758" y="240129"/>
                </a:cubicBezTo>
                <a:close/>
                <a:moveTo>
                  <a:pt x="2176896" y="206340"/>
                </a:moveTo>
                <a:lnTo>
                  <a:pt x="2232514" y="240129"/>
                </a:lnTo>
                <a:cubicBezTo>
                  <a:pt x="2385210" y="343288"/>
                  <a:pt x="2516985" y="475062"/>
                  <a:pt x="2620144" y="627758"/>
                </a:cubicBezTo>
                <a:lnTo>
                  <a:pt x="2653932" y="683376"/>
                </a:lnTo>
                <a:lnTo>
                  <a:pt x="2346644" y="860789"/>
                </a:lnTo>
                <a:lnTo>
                  <a:pt x="2325689" y="826298"/>
                </a:lnTo>
                <a:cubicBezTo>
                  <a:pt x="2248056" y="711385"/>
                  <a:pt x="2148887" y="612217"/>
                  <a:pt x="2033975" y="534583"/>
                </a:cubicBezTo>
                <a:lnTo>
                  <a:pt x="1999483" y="513629"/>
                </a:lnTo>
                <a:close/>
                <a:moveTo>
                  <a:pt x="1528439" y="0"/>
                </a:moveTo>
                <a:lnTo>
                  <a:pt x="1576867" y="2445"/>
                </a:lnTo>
                <a:cubicBezTo>
                  <a:pt x="1769842" y="22043"/>
                  <a:pt x="1951515" y="79874"/>
                  <a:pt x="2114190" y="168245"/>
                </a:cubicBezTo>
                <a:lnTo>
                  <a:pt x="2117373" y="170178"/>
                </a:lnTo>
                <a:lnTo>
                  <a:pt x="1939677" y="477956"/>
                </a:lnTo>
                <a:lnTo>
                  <a:pt x="1850521" y="435008"/>
                </a:lnTo>
                <a:cubicBezTo>
                  <a:pt x="1753614" y="394020"/>
                  <a:pt x="1649479" y="366773"/>
                  <a:pt x="1540560" y="355712"/>
                </a:cubicBezTo>
                <a:lnTo>
                  <a:pt x="1528440" y="355100"/>
                </a:lnTo>
                <a:close/>
                <a:moveTo>
                  <a:pt x="1331833" y="0"/>
                </a:moveTo>
                <a:lnTo>
                  <a:pt x="1331833" y="355100"/>
                </a:lnTo>
                <a:lnTo>
                  <a:pt x="1319712" y="355712"/>
                </a:lnTo>
                <a:cubicBezTo>
                  <a:pt x="1210793" y="366773"/>
                  <a:pt x="1106658" y="394020"/>
                  <a:pt x="1009751" y="435008"/>
                </a:cubicBezTo>
                <a:lnTo>
                  <a:pt x="920596" y="477956"/>
                </a:lnTo>
                <a:lnTo>
                  <a:pt x="742900" y="170178"/>
                </a:lnTo>
                <a:lnTo>
                  <a:pt x="746082" y="168245"/>
                </a:lnTo>
                <a:cubicBezTo>
                  <a:pt x="908758" y="79874"/>
                  <a:pt x="1090430" y="22043"/>
                  <a:pt x="1283406" y="24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 defTabSz="342866"/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3862073" y="1960787"/>
            <a:ext cx="1420988" cy="1421066"/>
          </a:xfrm>
          <a:custGeom>
            <a:avLst/>
            <a:gdLst>
              <a:gd name="connsiteX0" fmla="*/ 1045745 w 1894885"/>
              <a:gd name="connsiteY0" fmla="*/ 1187338 h 1894885"/>
              <a:gd name="connsiteX1" fmla="*/ 1393115 w 1894885"/>
              <a:gd name="connsiteY1" fmla="*/ 1789001 h 1894885"/>
              <a:gd name="connsiteX2" fmla="*/ 1318198 w 1894885"/>
              <a:gd name="connsiteY2" fmla="*/ 1825090 h 1894885"/>
              <a:gd name="connsiteX3" fmla="*/ 1139404 w 1894885"/>
              <a:gd name="connsiteY3" fmla="*/ 1880591 h 1894885"/>
              <a:gd name="connsiteX4" fmla="*/ 1045745 w 1894885"/>
              <a:gd name="connsiteY4" fmla="*/ 1894885 h 1894885"/>
              <a:gd name="connsiteX5" fmla="*/ 849139 w 1894885"/>
              <a:gd name="connsiteY5" fmla="*/ 1187338 h 1894885"/>
              <a:gd name="connsiteX6" fmla="*/ 849139 w 1894885"/>
              <a:gd name="connsiteY6" fmla="*/ 1894885 h 1894885"/>
              <a:gd name="connsiteX7" fmla="*/ 755480 w 1894885"/>
              <a:gd name="connsiteY7" fmla="*/ 1880591 h 1894885"/>
              <a:gd name="connsiteX8" fmla="*/ 576686 w 1894885"/>
              <a:gd name="connsiteY8" fmla="*/ 1825090 h 1894885"/>
              <a:gd name="connsiteX9" fmla="*/ 501769 w 1894885"/>
              <a:gd name="connsiteY9" fmla="*/ 1789000 h 1894885"/>
              <a:gd name="connsiteX10" fmla="*/ 1048078 w 1894885"/>
              <a:gd name="connsiteY10" fmla="*/ 1045746 h 1894885"/>
              <a:gd name="connsiteX11" fmla="*/ 1753616 w 1894885"/>
              <a:gd name="connsiteY11" fmla="*/ 1453088 h 1894885"/>
              <a:gd name="connsiteX12" fmla="*/ 1737270 w 1894885"/>
              <a:gd name="connsiteY12" fmla="*/ 1479994 h 1894885"/>
              <a:gd name="connsiteX13" fmla="*/ 1479994 w 1894885"/>
              <a:gd name="connsiteY13" fmla="*/ 1737270 h 1894885"/>
              <a:gd name="connsiteX14" fmla="*/ 1453088 w 1894885"/>
              <a:gd name="connsiteY14" fmla="*/ 1753616 h 1894885"/>
              <a:gd name="connsiteX15" fmla="*/ 1045745 w 1894885"/>
              <a:gd name="connsiteY15" fmla="*/ 1048078 h 1894885"/>
              <a:gd name="connsiteX16" fmla="*/ 1045745 w 1894885"/>
              <a:gd name="connsiteY16" fmla="*/ 1045746 h 1894885"/>
              <a:gd name="connsiteX17" fmla="*/ 846808 w 1894885"/>
              <a:gd name="connsiteY17" fmla="*/ 1045746 h 1894885"/>
              <a:gd name="connsiteX18" fmla="*/ 849139 w 1894885"/>
              <a:gd name="connsiteY18" fmla="*/ 1045746 h 1894885"/>
              <a:gd name="connsiteX19" fmla="*/ 849139 w 1894885"/>
              <a:gd name="connsiteY19" fmla="*/ 1048078 h 1894885"/>
              <a:gd name="connsiteX20" fmla="*/ 441797 w 1894885"/>
              <a:gd name="connsiteY20" fmla="*/ 1753616 h 1894885"/>
              <a:gd name="connsiteX21" fmla="*/ 414891 w 1894885"/>
              <a:gd name="connsiteY21" fmla="*/ 1737270 h 1894885"/>
              <a:gd name="connsiteX22" fmla="*/ 157614 w 1894885"/>
              <a:gd name="connsiteY22" fmla="*/ 1479994 h 1894885"/>
              <a:gd name="connsiteX23" fmla="*/ 141269 w 1894885"/>
              <a:gd name="connsiteY23" fmla="*/ 1453088 h 1894885"/>
              <a:gd name="connsiteX24" fmla="*/ 1187338 w 1894885"/>
              <a:gd name="connsiteY24" fmla="*/ 1045745 h 1894885"/>
              <a:gd name="connsiteX25" fmla="*/ 1894885 w 1894885"/>
              <a:gd name="connsiteY25" fmla="*/ 1045745 h 1894885"/>
              <a:gd name="connsiteX26" fmla="*/ 1880591 w 1894885"/>
              <a:gd name="connsiteY26" fmla="*/ 1139404 h 1894885"/>
              <a:gd name="connsiteX27" fmla="*/ 1825090 w 1894885"/>
              <a:gd name="connsiteY27" fmla="*/ 1318198 h 1894885"/>
              <a:gd name="connsiteX28" fmla="*/ 1789000 w 1894885"/>
              <a:gd name="connsiteY28" fmla="*/ 1393116 h 1894885"/>
              <a:gd name="connsiteX29" fmla="*/ 707547 w 1894885"/>
              <a:gd name="connsiteY29" fmla="*/ 1045745 h 1894885"/>
              <a:gd name="connsiteX30" fmla="*/ 105884 w 1894885"/>
              <a:gd name="connsiteY30" fmla="*/ 1393115 h 1894885"/>
              <a:gd name="connsiteX31" fmla="*/ 69795 w 1894885"/>
              <a:gd name="connsiteY31" fmla="*/ 1318198 h 1894885"/>
              <a:gd name="connsiteX32" fmla="*/ 14294 w 1894885"/>
              <a:gd name="connsiteY32" fmla="*/ 1139404 h 1894885"/>
              <a:gd name="connsiteX33" fmla="*/ 0 w 1894885"/>
              <a:gd name="connsiteY33" fmla="*/ 1045745 h 1894885"/>
              <a:gd name="connsiteX34" fmla="*/ 1789001 w 1894885"/>
              <a:gd name="connsiteY34" fmla="*/ 501769 h 1894885"/>
              <a:gd name="connsiteX35" fmla="*/ 1825090 w 1894885"/>
              <a:gd name="connsiteY35" fmla="*/ 576686 h 1894885"/>
              <a:gd name="connsiteX36" fmla="*/ 1880591 w 1894885"/>
              <a:gd name="connsiteY36" fmla="*/ 755480 h 1894885"/>
              <a:gd name="connsiteX37" fmla="*/ 1894885 w 1894885"/>
              <a:gd name="connsiteY37" fmla="*/ 849139 h 1894885"/>
              <a:gd name="connsiteX38" fmla="*/ 1187338 w 1894885"/>
              <a:gd name="connsiteY38" fmla="*/ 849139 h 1894885"/>
              <a:gd name="connsiteX39" fmla="*/ 105884 w 1894885"/>
              <a:gd name="connsiteY39" fmla="*/ 501769 h 1894885"/>
              <a:gd name="connsiteX40" fmla="*/ 707547 w 1894885"/>
              <a:gd name="connsiteY40" fmla="*/ 849139 h 1894885"/>
              <a:gd name="connsiteX41" fmla="*/ 0 w 1894885"/>
              <a:gd name="connsiteY41" fmla="*/ 849139 h 1894885"/>
              <a:gd name="connsiteX42" fmla="*/ 14294 w 1894885"/>
              <a:gd name="connsiteY42" fmla="*/ 755480 h 1894885"/>
              <a:gd name="connsiteX43" fmla="*/ 69795 w 1894885"/>
              <a:gd name="connsiteY43" fmla="*/ 576686 h 1894885"/>
              <a:gd name="connsiteX44" fmla="*/ 441797 w 1894885"/>
              <a:gd name="connsiteY44" fmla="*/ 141268 h 1894885"/>
              <a:gd name="connsiteX45" fmla="*/ 849139 w 1894885"/>
              <a:gd name="connsiteY45" fmla="*/ 846806 h 1894885"/>
              <a:gd name="connsiteX46" fmla="*/ 849139 w 1894885"/>
              <a:gd name="connsiteY46" fmla="*/ 849140 h 1894885"/>
              <a:gd name="connsiteX47" fmla="*/ 846806 w 1894885"/>
              <a:gd name="connsiteY47" fmla="*/ 849139 h 1894885"/>
              <a:gd name="connsiteX48" fmla="*/ 141268 w 1894885"/>
              <a:gd name="connsiteY48" fmla="*/ 441797 h 1894885"/>
              <a:gd name="connsiteX49" fmla="*/ 157614 w 1894885"/>
              <a:gd name="connsiteY49" fmla="*/ 414890 h 1894885"/>
              <a:gd name="connsiteX50" fmla="*/ 414891 w 1894885"/>
              <a:gd name="connsiteY50" fmla="*/ 157614 h 1894885"/>
              <a:gd name="connsiteX51" fmla="*/ 1453088 w 1894885"/>
              <a:gd name="connsiteY51" fmla="*/ 141268 h 1894885"/>
              <a:gd name="connsiteX52" fmla="*/ 1479994 w 1894885"/>
              <a:gd name="connsiteY52" fmla="*/ 157614 h 1894885"/>
              <a:gd name="connsiteX53" fmla="*/ 1737270 w 1894885"/>
              <a:gd name="connsiteY53" fmla="*/ 414890 h 1894885"/>
              <a:gd name="connsiteX54" fmla="*/ 1753616 w 1894885"/>
              <a:gd name="connsiteY54" fmla="*/ 441797 h 1894885"/>
              <a:gd name="connsiteX55" fmla="*/ 1048077 w 1894885"/>
              <a:gd name="connsiteY55" fmla="*/ 849139 h 1894885"/>
              <a:gd name="connsiteX56" fmla="*/ 1045745 w 1894885"/>
              <a:gd name="connsiteY56" fmla="*/ 849140 h 1894885"/>
              <a:gd name="connsiteX57" fmla="*/ 1045745 w 1894885"/>
              <a:gd name="connsiteY57" fmla="*/ 846806 h 1894885"/>
              <a:gd name="connsiteX58" fmla="*/ 1045746 w 1894885"/>
              <a:gd name="connsiteY58" fmla="*/ 0 h 1894885"/>
              <a:gd name="connsiteX59" fmla="*/ 1139404 w 1894885"/>
              <a:gd name="connsiteY59" fmla="*/ 14294 h 1894885"/>
              <a:gd name="connsiteX60" fmla="*/ 1318198 w 1894885"/>
              <a:gd name="connsiteY60" fmla="*/ 69794 h 1894885"/>
              <a:gd name="connsiteX61" fmla="*/ 1393116 w 1894885"/>
              <a:gd name="connsiteY61" fmla="*/ 105884 h 1894885"/>
              <a:gd name="connsiteX62" fmla="*/ 1045746 w 1894885"/>
              <a:gd name="connsiteY62" fmla="*/ 707547 h 1894885"/>
              <a:gd name="connsiteX63" fmla="*/ 849139 w 1894885"/>
              <a:gd name="connsiteY63" fmla="*/ 0 h 1894885"/>
              <a:gd name="connsiteX64" fmla="*/ 849139 w 1894885"/>
              <a:gd name="connsiteY64" fmla="*/ 707547 h 1894885"/>
              <a:gd name="connsiteX65" fmla="*/ 501769 w 1894885"/>
              <a:gd name="connsiteY65" fmla="*/ 105884 h 1894885"/>
              <a:gd name="connsiteX66" fmla="*/ 576686 w 1894885"/>
              <a:gd name="connsiteY66" fmla="*/ 69794 h 1894885"/>
              <a:gd name="connsiteX67" fmla="*/ 755480 w 1894885"/>
              <a:gd name="connsiteY67" fmla="*/ 14294 h 189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894885" h="1894885">
                <a:moveTo>
                  <a:pt x="1045745" y="1187338"/>
                </a:moveTo>
                <a:lnTo>
                  <a:pt x="1393115" y="1789001"/>
                </a:lnTo>
                <a:lnTo>
                  <a:pt x="1318198" y="1825090"/>
                </a:lnTo>
                <a:cubicBezTo>
                  <a:pt x="1261220" y="1849190"/>
                  <a:pt x="1201410" y="1867903"/>
                  <a:pt x="1139404" y="1880591"/>
                </a:cubicBezTo>
                <a:lnTo>
                  <a:pt x="1045745" y="1894885"/>
                </a:lnTo>
                <a:close/>
                <a:moveTo>
                  <a:pt x="849139" y="1187338"/>
                </a:moveTo>
                <a:lnTo>
                  <a:pt x="849139" y="1894885"/>
                </a:lnTo>
                <a:lnTo>
                  <a:pt x="755480" y="1880591"/>
                </a:lnTo>
                <a:cubicBezTo>
                  <a:pt x="693475" y="1867903"/>
                  <a:pt x="633664" y="1849190"/>
                  <a:pt x="576686" y="1825090"/>
                </a:cubicBezTo>
                <a:lnTo>
                  <a:pt x="501769" y="1789000"/>
                </a:lnTo>
                <a:close/>
                <a:moveTo>
                  <a:pt x="1048078" y="1045746"/>
                </a:moveTo>
                <a:lnTo>
                  <a:pt x="1753616" y="1453088"/>
                </a:lnTo>
                <a:lnTo>
                  <a:pt x="1737270" y="1479994"/>
                </a:lnTo>
                <a:cubicBezTo>
                  <a:pt x="1668802" y="1581341"/>
                  <a:pt x="1581341" y="1668802"/>
                  <a:pt x="1479994" y="1737270"/>
                </a:cubicBezTo>
                <a:lnTo>
                  <a:pt x="1453088" y="1753616"/>
                </a:lnTo>
                <a:lnTo>
                  <a:pt x="1045745" y="1048078"/>
                </a:lnTo>
                <a:lnTo>
                  <a:pt x="1045745" y="1045746"/>
                </a:lnTo>
                <a:close/>
                <a:moveTo>
                  <a:pt x="846808" y="1045746"/>
                </a:moveTo>
                <a:lnTo>
                  <a:pt x="849139" y="1045746"/>
                </a:lnTo>
                <a:lnTo>
                  <a:pt x="849139" y="1048078"/>
                </a:lnTo>
                <a:lnTo>
                  <a:pt x="441797" y="1753616"/>
                </a:lnTo>
                <a:lnTo>
                  <a:pt x="414891" y="1737270"/>
                </a:lnTo>
                <a:cubicBezTo>
                  <a:pt x="313544" y="1668802"/>
                  <a:pt x="226083" y="1581341"/>
                  <a:pt x="157614" y="1479994"/>
                </a:cubicBezTo>
                <a:lnTo>
                  <a:pt x="141269" y="1453088"/>
                </a:lnTo>
                <a:close/>
                <a:moveTo>
                  <a:pt x="1187338" y="1045745"/>
                </a:moveTo>
                <a:lnTo>
                  <a:pt x="1894885" y="1045745"/>
                </a:lnTo>
                <a:lnTo>
                  <a:pt x="1880591" y="1139404"/>
                </a:lnTo>
                <a:cubicBezTo>
                  <a:pt x="1867903" y="1201409"/>
                  <a:pt x="1849190" y="1261220"/>
                  <a:pt x="1825090" y="1318198"/>
                </a:cubicBezTo>
                <a:lnTo>
                  <a:pt x="1789000" y="1393116"/>
                </a:lnTo>
                <a:close/>
                <a:moveTo>
                  <a:pt x="707547" y="1045745"/>
                </a:moveTo>
                <a:lnTo>
                  <a:pt x="105884" y="1393115"/>
                </a:lnTo>
                <a:lnTo>
                  <a:pt x="69795" y="1318198"/>
                </a:lnTo>
                <a:cubicBezTo>
                  <a:pt x="45695" y="1261220"/>
                  <a:pt x="26982" y="1201409"/>
                  <a:pt x="14294" y="1139404"/>
                </a:cubicBezTo>
                <a:lnTo>
                  <a:pt x="0" y="1045745"/>
                </a:lnTo>
                <a:close/>
                <a:moveTo>
                  <a:pt x="1789001" y="501769"/>
                </a:moveTo>
                <a:lnTo>
                  <a:pt x="1825090" y="576686"/>
                </a:lnTo>
                <a:cubicBezTo>
                  <a:pt x="1849190" y="633664"/>
                  <a:pt x="1867903" y="693475"/>
                  <a:pt x="1880591" y="755480"/>
                </a:cubicBezTo>
                <a:lnTo>
                  <a:pt x="1894885" y="849139"/>
                </a:lnTo>
                <a:lnTo>
                  <a:pt x="1187338" y="849139"/>
                </a:lnTo>
                <a:close/>
                <a:moveTo>
                  <a:pt x="105884" y="501769"/>
                </a:moveTo>
                <a:lnTo>
                  <a:pt x="707547" y="849139"/>
                </a:lnTo>
                <a:lnTo>
                  <a:pt x="0" y="849139"/>
                </a:lnTo>
                <a:lnTo>
                  <a:pt x="14294" y="755480"/>
                </a:lnTo>
                <a:cubicBezTo>
                  <a:pt x="26982" y="693475"/>
                  <a:pt x="45695" y="633664"/>
                  <a:pt x="69795" y="576686"/>
                </a:cubicBezTo>
                <a:close/>
                <a:moveTo>
                  <a:pt x="441797" y="141268"/>
                </a:moveTo>
                <a:lnTo>
                  <a:pt x="849139" y="846806"/>
                </a:lnTo>
                <a:lnTo>
                  <a:pt x="849139" y="849140"/>
                </a:lnTo>
                <a:lnTo>
                  <a:pt x="846806" y="849139"/>
                </a:lnTo>
                <a:lnTo>
                  <a:pt x="141268" y="441797"/>
                </a:lnTo>
                <a:lnTo>
                  <a:pt x="157614" y="414890"/>
                </a:lnTo>
                <a:cubicBezTo>
                  <a:pt x="226083" y="313544"/>
                  <a:pt x="313544" y="226083"/>
                  <a:pt x="414891" y="157614"/>
                </a:cubicBezTo>
                <a:close/>
                <a:moveTo>
                  <a:pt x="1453088" y="141268"/>
                </a:moveTo>
                <a:lnTo>
                  <a:pt x="1479994" y="157614"/>
                </a:lnTo>
                <a:cubicBezTo>
                  <a:pt x="1581341" y="226083"/>
                  <a:pt x="1668802" y="313544"/>
                  <a:pt x="1737270" y="414890"/>
                </a:cubicBezTo>
                <a:lnTo>
                  <a:pt x="1753616" y="441797"/>
                </a:lnTo>
                <a:lnTo>
                  <a:pt x="1048077" y="849139"/>
                </a:lnTo>
                <a:lnTo>
                  <a:pt x="1045745" y="849140"/>
                </a:lnTo>
                <a:lnTo>
                  <a:pt x="1045745" y="846806"/>
                </a:lnTo>
                <a:close/>
                <a:moveTo>
                  <a:pt x="1045746" y="0"/>
                </a:moveTo>
                <a:lnTo>
                  <a:pt x="1139404" y="14294"/>
                </a:lnTo>
                <a:cubicBezTo>
                  <a:pt x="1201410" y="26982"/>
                  <a:pt x="1261220" y="45695"/>
                  <a:pt x="1318198" y="69794"/>
                </a:cubicBezTo>
                <a:lnTo>
                  <a:pt x="1393116" y="105884"/>
                </a:lnTo>
                <a:lnTo>
                  <a:pt x="1045746" y="707547"/>
                </a:lnTo>
                <a:close/>
                <a:moveTo>
                  <a:pt x="849139" y="0"/>
                </a:moveTo>
                <a:lnTo>
                  <a:pt x="849139" y="707547"/>
                </a:lnTo>
                <a:lnTo>
                  <a:pt x="501769" y="105884"/>
                </a:lnTo>
                <a:lnTo>
                  <a:pt x="576686" y="69794"/>
                </a:lnTo>
                <a:cubicBezTo>
                  <a:pt x="633664" y="45695"/>
                  <a:pt x="693475" y="26982"/>
                  <a:pt x="755480" y="14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 defTabSz="342866"/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41"/>
          <p:cNvSpPr txBox="1"/>
          <p:nvPr/>
        </p:nvSpPr>
        <p:spPr>
          <a:xfrm>
            <a:off x="1092562" y="1733039"/>
            <a:ext cx="1885719" cy="477011"/>
          </a:xfrm>
          <a:prstGeom prst="rect">
            <a:avLst/>
          </a:prstGeom>
          <a:noFill/>
        </p:spPr>
        <p:txBody>
          <a:bodyPr wrap="square" lIns="60918" tIns="30459" rIns="60918" bIns="3045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170"/>
          <p:cNvSpPr txBox="1"/>
          <p:nvPr/>
        </p:nvSpPr>
        <p:spPr>
          <a:xfrm>
            <a:off x="1092563" y="1495782"/>
            <a:ext cx="1728161" cy="238006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TextBox 41"/>
          <p:cNvSpPr txBox="1"/>
          <p:nvPr/>
        </p:nvSpPr>
        <p:spPr>
          <a:xfrm>
            <a:off x="1688616" y="3412918"/>
            <a:ext cx="1885719" cy="477011"/>
          </a:xfrm>
          <a:prstGeom prst="rect">
            <a:avLst/>
          </a:prstGeom>
          <a:noFill/>
        </p:spPr>
        <p:txBody>
          <a:bodyPr wrap="square" lIns="60918" tIns="30459" rIns="60918" bIns="3045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TextBox 170"/>
          <p:cNvSpPr txBox="1"/>
          <p:nvPr/>
        </p:nvSpPr>
        <p:spPr>
          <a:xfrm>
            <a:off x="1688616" y="3175661"/>
            <a:ext cx="1728161" cy="238006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41"/>
          <p:cNvSpPr txBox="1"/>
          <p:nvPr/>
        </p:nvSpPr>
        <p:spPr>
          <a:xfrm>
            <a:off x="5741778" y="1570470"/>
            <a:ext cx="1885719" cy="477011"/>
          </a:xfrm>
          <a:prstGeom prst="rect">
            <a:avLst/>
          </a:prstGeom>
          <a:noFill/>
        </p:spPr>
        <p:txBody>
          <a:bodyPr wrap="square" lIns="60918" tIns="30459" rIns="60918" bIns="3045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TextBox 170"/>
          <p:cNvSpPr txBox="1"/>
          <p:nvPr/>
        </p:nvSpPr>
        <p:spPr>
          <a:xfrm>
            <a:off x="5741779" y="1333213"/>
            <a:ext cx="1728161" cy="238006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41"/>
          <p:cNvSpPr txBox="1"/>
          <p:nvPr/>
        </p:nvSpPr>
        <p:spPr>
          <a:xfrm>
            <a:off x="6034386" y="3651352"/>
            <a:ext cx="1885719" cy="477011"/>
          </a:xfrm>
          <a:prstGeom prst="rect">
            <a:avLst/>
          </a:prstGeom>
          <a:noFill/>
        </p:spPr>
        <p:txBody>
          <a:bodyPr wrap="square" lIns="60918" tIns="30459" rIns="60918" bIns="3045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TextBox 170"/>
          <p:cNvSpPr txBox="1"/>
          <p:nvPr/>
        </p:nvSpPr>
        <p:spPr>
          <a:xfrm>
            <a:off x="6034387" y="3414095"/>
            <a:ext cx="1728161" cy="238006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46445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4565651" y="1111251"/>
            <a:ext cx="2051050" cy="2051049"/>
            <a:chOff x="2089906" y="627534"/>
            <a:chExt cx="2522250" cy="2522250"/>
          </a:xfrm>
        </p:grpSpPr>
        <p:sp>
          <p:nvSpPr>
            <p:cNvPr id="9" name="弦形 8"/>
            <p:cNvSpPr/>
            <p:nvPr/>
          </p:nvSpPr>
          <p:spPr>
            <a:xfrm>
              <a:off x="2089906" y="627534"/>
              <a:ext cx="2522250" cy="2522250"/>
            </a:xfrm>
            <a:prstGeom prst="chord">
              <a:avLst>
                <a:gd name="adj1" fmla="val 10807732"/>
                <a:gd name="adj2" fmla="val 21589343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0" name="弦形 9"/>
            <p:cNvSpPr/>
            <p:nvPr/>
          </p:nvSpPr>
          <p:spPr>
            <a:xfrm>
              <a:off x="2097715" y="953553"/>
              <a:ext cx="1911210" cy="1911209"/>
            </a:xfrm>
            <a:prstGeom prst="chord">
              <a:avLst>
                <a:gd name="adj1" fmla="val 10807732"/>
                <a:gd name="adj2" fmla="val 21589343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>
            <a:off x="4562476" y="2232025"/>
            <a:ext cx="3394075" cy="0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4573588" y="2281239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>
            <a:off x="4799013" y="2281239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13"/>
          <p:cNvCxnSpPr>
            <a:cxnSpLocks noChangeShapeType="1"/>
          </p:cNvCxnSpPr>
          <p:nvPr/>
        </p:nvCxnSpPr>
        <p:spPr bwMode="auto">
          <a:xfrm>
            <a:off x="5024438" y="2281239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>
            <a:off x="5248275" y="2281239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>
            <a:off x="5473700" y="2281239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>
            <a:off x="5699125" y="2281239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>
            <a:off x="5922963" y="2281239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>
            <a:off x="6148388" y="2281239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19"/>
          <p:cNvCxnSpPr>
            <a:cxnSpLocks noChangeShapeType="1"/>
          </p:cNvCxnSpPr>
          <p:nvPr/>
        </p:nvCxnSpPr>
        <p:spPr bwMode="auto">
          <a:xfrm>
            <a:off x="6373813" y="2281239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20"/>
          <p:cNvCxnSpPr>
            <a:cxnSpLocks noChangeShapeType="1"/>
          </p:cNvCxnSpPr>
          <p:nvPr/>
        </p:nvCxnSpPr>
        <p:spPr bwMode="auto">
          <a:xfrm>
            <a:off x="6599238" y="2281239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>
            <a:off x="6823075" y="2281239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>
            <a:off x="7048500" y="2281239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>
            <a:off x="7273925" y="2281239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4"/>
          <p:cNvCxnSpPr>
            <a:cxnSpLocks noChangeShapeType="1"/>
          </p:cNvCxnSpPr>
          <p:nvPr/>
        </p:nvCxnSpPr>
        <p:spPr bwMode="auto">
          <a:xfrm>
            <a:off x="7497763" y="2281239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25"/>
          <p:cNvCxnSpPr>
            <a:cxnSpLocks noChangeShapeType="1"/>
          </p:cNvCxnSpPr>
          <p:nvPr/>
        </p:nvCxnSpPr>
        <p:spPr bwMode="auto">
          <a:xfrm>
            <a:off x="7723188" y="2281239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26"/>
          <p:cNvCxnSpPr>
            <a:cxnSpLocks noChangeShapeType="1"/>
          </p:cNvCxnSpPr>
          <p:nvPr/>
        </p:nvCxnSpPr>
        <p:spPr bwMode="auto">
          <a:xfrm>
            <a:off x="7948613" y="2281239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组合 42"/>
          <p:cNvGrpSpPr>
            <a:grpSpLocks/>
          </p:cNvGrpSpPr>
          <p:nvPr/>
        </p:nvGrpSpPr>
        <p:grpSpPr bwMode="auto">
          <a:xfrm>
            <a:off x="4581526" y="2911475"/>
            <a:ext cx="2022475" cy="2036763"/>
            <a:chOff x="2103459" y="644423"/>
            <a:chExt cx="2488171" cy="2505361"/>
          </a:xfrm>
        </p:grpSpPr>
        <p:sp>
          <p:nvSpPr>
            <p:cNvPr id="44" name="弦形 43"/>
            <p:cNvSpPr/>
            <p:nvPr/>
          </p:nvSpPr>
          <p:spPr>
            <a:xfrm>
              <a:off x="2103459" y="644423"/>
              <a:ext cx="2488171" cy="2505361"/>
            </a:xfrm>
            <a:prstGeom prst="chord">
              <a:avLst>
                <a:gd name="adj1" fmla="val 10807732"/>
                <a:gd name="adj2" fmla="val 21589343"/>
              </a:avLst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5" name="弦形 44"/>
            <p:cNvSpPr/>
            <p:nvPr/>
          </p:nvSpPr>
          <p:spPr>
            <a:xfrm>
              <a:off x="2113225" y="1378652"/>
              <a:ext cx="1093702" cy="1058383"/>
            </a:xfrm>
            <a:prstGeom prst="chord">
              <a:avLst>
                <a:gd name="adj1" fmla="val 10807732"/>
                <a:gd name="adj2" fmla="val 21589343"/>
              </a:avLst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cxnSp>
        <p:nvCxnSpPr>
          <p:cNvPr id="46" name="直接连接符 45"/>
          <p:cNvCxnSpPr>
            <a:cxnSpLocks noChangeShapeType="1"/>
          </p:cNvCxnSpPr>
          <p:nvPr/>
        </p:nvCxnSpPr>
        <p:spPr bwMode="auto">
          <a:xfrm>
            <a:off x="4562476" y="4014788"/>
            <a:ext cx="3394075" cy="0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接连接符 46"/>
          <p:cNvCxnSpPr>
            <a:cxnSpLocks noChangeShapeType="1"/>
          </p:cNvCxnSpPr>
          <p:nvPr/>
        </p:nvCxnSpPr>
        <p:spPr bwMode="auto">
          <a:xfrm>
            <a:off x="4573588" y="4064001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直接连接符 47"/>
          <p:cNvCxnSpPr>
            <a:cxnSpLocks noChangeShapeType="1"/>
          </p:cNvCxnSpPr>
          <p:nvPr/>
        </p:nvCxnSpPr>
        <p:spPr bwMode="auto">
          <a:xfrm>
            <a:off x="4799013" y="4064001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直接连接符 48"/>
          <p:cNvCxnSpPr>
            <a:cxnSpLocks noChangeShapeType="1"/>
          </p:cNvCxnSpPr>
          <p:nvPr/>
        </p:nvCxnSpPr>
        <p:spPr bwMode="auto">
          <a:xfrm>
            <a:off x="5024438" y="4064001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接连接符 49"/>
          <p:cNvCxnSpPr>
            <a:cxnSpLocks noChangeShapeType="1"/>
          </p:cNvCxnSpPr>
          <p:nvPr/>
        </p:nvCxnSpPr>
        <p:spPr bwMode="auto">
          <a:xfrm>
            <a:off x="5248275" y="4064001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直接连接符 50"/>
          <p:cNvCxnSpPr>
            <a:cxnSpLocks noChangeShapeType="1"/>
          </p:cNvCxnSpPr>
          <p:nvPr/>
        </p:nvCxnSpPr>
        <p:spPr bwMode="auto">
          <a:xfrm>
            <a:off x="5473700" y="4064001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直接连接符 51"/>
          <p:cNvCxnSpPr>
            <a:cxnSpLocks noChangeShapeType="1"/>
          </p:cNvCxnSpPr>
          <p:nvPr/>
        </p:nvCxnSpPr>
        <p:spPr bwMode="auto">
          <a:xfrm>
            <a:off x="5699125" y="4064001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直接连接符 52"/>
          <p:cNvCxnSpPr>
            <a:cxnSpLocks noChangeShapeType="1"/>
          </p:cNvCxnSpPr>
          <p:nvPr/>
        </p:nvCxnSpPr>
        <p:spPr bwMode="auto">
          <a:xfrm>
            <a:off x="5922963" y="4064001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接连接符 53"/>
          <p:cNvCxnSpPr>
            <a:cxnSpLocks noChangeShapeType="1"/>
          </p:cNvCxnSpPr>
          <p:nvPr/>
        </p:nvCxnSpPr>
        <p:spPr bwMode="auto">
          <a:xfrm>
            <a:off x="6148388" y="4064001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直接连接符 54"/>
          <p:cNvCxnSpPr>
            <a:cxnSpLocks noChangeShapeType="1"/>
          </p:cNvCxnSpPr>
          <p:nvPr/>
        </p:nvCxnSpPr>
        <p:spPr bwMode="auto">
          <a:xfrm>
            <a:off x="6373813" y="4064001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直接连接符 55"/>
          <p:cNvCxnSpPr>
            <a:cxnSpLocks noChangeShapeType="1"/>
          </p:cNvCxnSpPr>
          <p:nvPr/>
        </p:nvCxnSpPr>
        <p:spPr bwMode="auto">
          <a:xfrm>
            <a:off x="6599238" y="4064001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接连接符 56"/>
          <p:cNvCxnSpPr>
            <a:cxnSpLocks noChangeShapeType="1"/>
          </p:cNvCxnSpPr>
          <p:nvPr/>
        </p:nvCxnSpPr>
        <p:spPr bwMode="auto">
          <a:xfrm>
            <a:off x="6823075" y="4064001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7"/>
          <p:cNvCxnSpPr>
            <a:cxnSpLocks noChangeShapeType="1"/>
          </p:cNvCxnSpPr>
          <p:nvPr/>
        </p:nvCxnSpPr>
        <p:spPr bwMode="auto">
          <a:xfrm>
            <a:off x="7048500" y="4064001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>
            <a:off x="7273925" y="4064001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直接连接符 59"/>
          <p:cNvCxnSpPr>
            <a:cxnSpLocks noChangeShapeType="1"/>
          </p:cNvCxnSpPr>
          <p:nvPr/>
        </p:nvCxnSpPr>
        <p:spPr bwMode="auto">
          <a:xfrm>
            <a:off x="7497763" y="4064001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直接连接符 60"/>
          <p:cNvCxnSpPr>
            <a:cxnSpLocks noChangeShapeType="1"/>
          </p:cNvCxnSpPr>
          <p:nvPr/>
        </p:nvCxnSpPr>
        <p:spPr bwMode="auto">
          <a:xfrm>
            <a:off x="7723188" y="4064001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直接连接符 61"/>
          <p:cNvCxnSpPr>
            <a:cxnSpLocks noChangeShapeType="1"/>
          </p:cNvCxnSpPr>
          <p:nvPr/>
        </p:nvCxnSpPr>
        <p:spPr bwMode="auto">
          <a:xfrm>
            <a:off x="7948613" y="4064001"/>
            <a:ext cx="0" cy="117475"/>
          </a:xfrm>
          <a:prstGeom prst="line">
            <a:avLst/>
          </a:prstGeom>
          <a:noFill/>
          <a:ln w="2540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900114" y="2021492"/>
            <a:ext cx="2874962" cy="145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6" rIns="68574" bIns="3428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设计的发展存在着一个时代价值观的问题，即什么是设计？为什么而设计？围绕这个问题，不同的时期就会形成不同的设计面貌。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对于多元化的今天，如何找到设计自身的演绎趋势，符合现代社会的发展，这就需要设计师赋予设计以生命，给予设计以人性化的体验。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6343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"/>
                            </p:stCondLst>
                            <p:childTnLst>
                              <p:par>
                                <p:cTn id="5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60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00"/>
                            </p:stCondLst>
                            <p:childTnLst>
                              <p:par>
                                <p:cTn id="6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"/>
                            </p:stCondLst>
                            <p:childTnLst>
                              <p:par>
                                <p:cTn id="7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900"/>
                            </p:stCondLst>
                            <p:childTnLst>
                              <p:par>
                                <p:cTn id="7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600"/>
                            </p:stCondLst>
                            <p:childTnLst>
                              <p:par>
                                <p:cTn id="9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00"/>
                            </p:stCondLst>
                            <p:childTnLst>
                              <p:par>
                                <p:cTn id="10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800"/>
                            </p:stCondLst>
                            <p:childTnLst>
                              <p:par>
                                <p:cTn id="10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900"/>
                            </p:stCondLst>
                            <p:childTnLst>
                              <p:par>
                                <p:cTn id="1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100"/>
                            </p:stCondLst>
                            <p:childTnLst>
                              <p:par>
                                <p:cTn id="1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200"/>
                            </p:stCondLst>
                            <p:childTnLst>
                              <p:par>
                                <p:cTn id="1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300"/>
                            </p:stCondLst>
                            <p:childTnLst>
                              <p:par>
                                <p:cTn id="1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400"/>
                            </p:stCondLst>
                            <p:childTnLst>
                              <p:par>
                                <p:cTn id="1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500"/>
                            </p:stCondLst>
                            <p:childTnLst>
                              <p:par>
                                <p:cTn id="1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600"/>
                            </p:stCondLst>
                            <p:childTnLst>
                              <p:par>
                                <p:cTn id="1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700"/>
                            </p:stCondLst>
                            <p:childTnLst>
                              <p:par>
                                <p:cTn id="1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800"/>
                            </p:stCondLst>
                            <p:childTnLst>
                              <p:par>
                                <p:cTn id="1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900"/>
                            </p:stCondLst>
                            <p:childTnLst>
                              <p:par>
                                <p:cTn id="16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100"/>
                            </p:stCondLst>
                            <p:childTnLst>
                              <p:par>
                                <p:cTn id="17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42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6"/>
          <p:cNvSpPr txBox="1">
            <a:spLocks noChangeArrowheads="1"/>
          </p:cNvSpPr>
          <p:nvPr/>
        </p:nvSpPr>
        <p:spPr bwMode="auto">
          <a:xfrm>
            <a:off x="899593" y="1216475"/>
            <a:ext cx="7560840" cy="55399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35" name="文本框 13"/>
          <p:cNvSpPr txBox="1">
            <a:spLocks noChangeArrowheads="1"/>
          </p:cNvSpPr>
          <p:nvPr/>
        </p:nvSpPr>
        <p:spPr bwMode="auto">
          <a:xfrm>
            <a:off x="899592" y="994324"/>
            <a:ext cx="1313180" cy="1751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11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4" name="矩形 3"/>
          <p:cNvSpPr/>
          <p:nvPr/>
        </p:nvSpPr>
        <p:spPr>
          <a:xfrm>
            <a:off x="1187625" y="1944211"/>
            <a:ext cx="7056784" cy="2765154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26623"/>
      </p:ext>
    </p:extLst>
  </p:cSld>
  <p:clrMapOvr>
    <a:masterClrMapping/>
  </p:clrMapOvr>
  <p:transition spd="med" advClick="0" advTm="4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50"/>
                            </p:stCondLst>
                            <p:childTnLst>
                              <p:par>
                                <p:cTn id="1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未来科技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3628075" y="1963167"/>
            <a:ext cx="3611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YOUR COMOANY’S NAME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28075" y="2291269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非常感谢您的观看！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28075" y="2925399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适用于商务总结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工作总结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工作计划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33686" y="3262213"/>
            <a:ext cx="2614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CCTV FUTURE ADVERTISING COMPANY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IS CCTV TO EXOLORE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8750" y="987574"/>
            <a:ext cx="2131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-300" dirty="0">
                <a:solidFill>
                  <a:schemeClr val="bg1"/>
                </a:solidFill>
                <a:latin typeface="Broadway" pitchFamily="82" charset="0"/>
              </a:rPr>
              <a:t>2017</a:t>
            </a:r>
            <a:endParaRPr lang="zh-CN" altLang="en-US" sz="6600" spc="-300" dirty="0">
              <a:solidFill>
                <a:schemeClr val="bg1"/>
              </a:solidFill>
              <a:latin typeface="Broadway" pitchFamily="82" charset="0"/>
            </a:endParaRPr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00"/>
                            </p:stCondLst>
                            <p:childTnLst>
                              <p:par>
                                <p:cTn id="2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2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3" grpId="0"/>
      <p:bldP spid="34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未来科技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30" name="矩形 29"/>
          <p:cNvSpPr/>
          <p:nvPr/>
        </p:nvSpPr>
        <p:spPr>
          <a:xfrm>
            <a:off x="4323756" y="2139702"/>
            <a:ext cx="2264468" cy="434989"/>
          </a:xfrm>
          <a:prstGeom prst="rect">
            <a:avLst/>
          </a:prstGeom>
        </p:spPr>
        <p:txBody>
          <a:bodyPr wrap="square" lIns="65023" tIns="32511" rIns="65023" bIns="32511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相关标题文字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26"/>
          <p:cNvSpPr txBox="1"/>
          <p:nvPr/>
        </p:nvSpPr>
        <p:spPr>
          <a:xfrm>
            <a:off x="4323755" y="2601808"/>
            <a:ext cx="2160240" cy="412162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</a:t>
            </a:r>
            <a:endParaRPr lang="zh-CN" altLang="en-US" sz="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10"/>
          <p:cNvSpPr txBox="1"/>
          <p:nvPr/>
        </p:nvSpPr>
        <p:spPr>
          <a:xfrm>
            <a:off x="3245631" y="2149874"/>
            <a:ext cx="1006116" cy="896654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01</a:t>
            </a:r>
            <a:endParaRPr lang="zh-CN" altLang="en-US" sz="5400" dirty="0">
              <a:solidFill>
                <a:schemeClr val="bg1">
                  <a:lumMod val="8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64316"/>
      </p:ext>
    </p:extLst>
  </p:cSld>
  <p:clrMapOvr>
    <a:masterClrMapping/>
  </p:clrMapOvr>
  <p:transition spd="med" advClick="0" advTm="1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973469" y="1939851"/>
            <a:ext cx="7308060" cy="1099408"/>
            <a:chOff x="1212082" y="2089253"/>
            <a:chExt cx="5401827" cy="812594"/>
          </a:xfrm>
          <a:solidFill>
            <a:srgbClr val="FF9400"/>
          </a:solidFill>
        </p:grpSpPr>
        <p:sp>
          <p:nvSpPr>
            <p:cNvPr id="16" name="Freeform 15"/>
            <p:cNvSpPr>
              <a:spLocks noChangeAspect="1"/>
            </p:cNvSpPr>
            <p:nvPr/>
          </p:nvSpPr>
          <p:spPr>
            <a:xfrm>
              <a:off x="5166109" y="2089253"/>
              <a:ext cx="1447800" cy="812594"/>
            </a:xfrm>
            <a:custGeom>
              <a:avLst/>
              <a:gdLst>
                <a:gd name="connsiteX0" fmla="*/ 723900 w 1447800"/>
                <a:gd name="connsiteY0" fmla="*/ 0 h 812594"/>
                <a:gd name="connsiteX1" fmla="*/ 782950 w 1447800"/>
                <a:gd name="connsiteY1" fmla="*/ 2982 h 812594"/>
                <a:gd name="connsiteX2" fmla="*/ 1447800 w 1447800"/>
                <a:gd name="connsiteY2" fmla="*/ 739727 h 812594"/>
                <a:gd name="connsiteX3" fmla="*/ 1446025 w 1447800"/>
                <a:gd name="connsiteY3" fmla="*/ 739727 h 812594"/>
                <a:gd name="connsiteX4" fmla="*/ 1447800 w 1447800"/>
                <a:gd name="connsiteY4" fmla="*/ 744013 h 812594"/>
                <a:gd name="connsiteX5" fmla="*/ 1379220 w 1447800"/>
                <a:gd name="connsiteY5" fmla="*/ 812593 h 812594"/>
                <a:gd name="connsiteX6" fmla="*/ 1310640 w 1447800"/>
                <a:gd name="connsiteY6" fmla="*/ 744013 h 812594"/>
                <a:gd name="connsiteX7" fmla="*/ 1312415 w 1447800"/>
                <a:gd name="connsiteY7" fmla="*/ 739727 h 812594"/>
                <a:gd name="connsiteX8" fmla="*/ 1309234 w 1447800"/>
                <a:gd name="connsiteY8" fmla="*/ 739727 h 812594"/>
                <a:gd name="connsiteX9" fmla="*/ 1309430 w 1447800"/>
                <a:gd name="connsiteY9" fmla="*/ 737778 h 812594"/>
                <a:gd name="connsiteX10" fmla="*/ 827039 w 1447800"/>
                <a:gd name="connsiteY10" fmla="*/ 145904 h 812594"/>
                <a:gd name="connsiteX11" fmla="*/ 723900 w 1447800"/>
                <a:gd name="connsiteY11" fmla="*/ 135507 h 812594"/>
                <a:gd name="connsiteX12" fmla="*/ 723900 w 1447800"/>
                <a:gd name="connsiteY12" fmla="*/ 135508 h 812594"/>
                <a:gd name="connsiteX13" fmla="*/ 620761 w 1447800"/>
                <a:gd name="connsiteY13" fmla="*/ 145905 h 812594"/>
                <a:gd name="connsiteX14" fmla="*/ 138370 w 1447800"/>
                <a:gd name="connsiteY14" fmla="*/ 737779 h 812594"/>
                <a:gd name="connsiteX15" fmla="*/ 138566 w 1447800"/>
                <a:gd name="connsiteY15" fmla="*/ 739728 h 812594"/>
                <a:gd name="connsiteX16" fmla="*/ 135385 w 1447800"/>
                <a:gd name="connsiteY16" fmla="*/ 739728 h 812594"/>
                <a:gd name="connsiteX17" fmla="*/ 137160 w 1447800"/>
                <a:gd name="connsiteY17" fmla="*/ 744014 h 812594"/>
                <a:gd name="connsiteX18" fmla="*/ 68580 w 1447800"/>
                <a:gd name="connsiteY18" fmla="*/ 812594 h 812594"/>
                <a:gd name="connsiteX19" fmla="*/ 0 w 1447800"/>
                <a:gd name="connsiteY19" fmla="*/ 744014 h 812594"/>
                <a:gd name="connsiteX20" fmla="*/ 1775 w 1447800"/>
                <a:gd name="connsiteY20" fmla="*/ 739728 h 812594"/>
                <a:gd name="connsiteX21" fmla="*/ 0 w 1447800"/>
                <a:gd name="connsiteY21" fmla="*/ 739728 h 812594"/>
                <a:gd name="connsiteX22" fmla="*/ 664850 w 1447800"/>
                <a:gd name="connsiteY22" fmla="*/ 2983 h 812594"/>
                <a:gd name="connsiteX23" fmla="*/ 723900 w 1447800"/>
                <a:gd name="connsiteY23" fmla="*/ 1 h 81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7800" h="812594">
                  <a:moveTo>
                    <a:pt x="723900" y="0"/>
                  </a:moveTo>
                  <a:lnTo>
                    <a:pt x="782950" y="2982"/>
                  </a:lnTo>
                  <a:cubicBezTo>
                    <a:pt x="1156386" y="40906"/>
                    <a:pt x="1447800" y="356285"/>
                    <a:pt x="1447800" y="739727"/>
                  </a:cubicBezTo>
                  <a:lnTo>
                    <a:pt x="1446025" y="739727"/>
                  </a:lnTo>
                  <a:lnTo>
                    <a:pt x="1447800" y="744013"/>
                  </a:lnTo>
                  <a:cubicBezTo>
                    <a:pt x="1447800" y="781889"/>
                    <a:pt x="1417096" y="812593"/>
                    <a:pt x="1379220" y="812593"/>
                  </a:cubicBezTo>
                  <a:cubicBezTo>
                    <a:pt x="1341344" y="812593"/>
                    <a:pt x="1310640" y="781889"/>
                    <a:pt x="1310640" y="744013"/>
                  </a:cubicBezTo>
                  <a:lnTo>
                    <a:pt x="1312415" y="739727"/>
                  </a:lnTo>
                  <a:lnTo>
                    <a:pt x="1309234" y="739727"/>
                  </a:lnTo>
                  <a:lnTo>
                    <a:pt x="1309430" y="737778"/>
                  </a:lnTo>
                  <a:cubicBezTo>
                    <a:pt x="1309430" y="445824"/>
                    <a:pt x="1102339" y="202239"/>
                    <a:pt x="827039" y="145904"/>
                  </a:cubicBezTo>
                  <a:lnTo>
                    <a:pt x="723900" y="135507"/>
                  </a:lnTo>
                  <a:lnTo>
                    <a:pt x="723900" y="135508"/>
                  </a:lnTo>
                  <a:lnTo>
                    <a:pt x="620761" y="145905"/>
                  </a:lnTo>
                  <a:cubicBezTo>
                    <a:pt x="345461" y="202240"/>
                    <a:pt x="138370" y="445825"/>
                    <a:pt x="138370" y="737779"/>
                  </a:cubicBezTo>
                  <a:lnTo>
                    <a:pt x="138566" y="739728"/>
                  </a:lnTo>
                  <a:lnTo>
                    <a:pt x="135385" y="739728"/>
                  </a:lnTo>
                  <a:lnTo>
                    <a:pt x="137160" y="744014"/>
                  </a:lnTo>
                  <a:cubicBezTo>
                    <a:pt x="137160" y="781890"/>
                    <a:pt x="106456" y="812594"/>
                    <a:pt x="68580" y="812594"/>
                  </a:cubicBezTo>
                  <a:cubicBezTo>
                    <a:pt x="30704" y="812594"/>
                    <a:pt x="0" y="781890"/>
                    <a:pt x="0" y="744014"/>
                  </a:cubicBezTo>
                  <a:lnTo>
                    <a:pt x="1775" y="739728"/>
                  </a:lnTo>
                  <a:lnTo>
                    <a:pt x="0" y="739728"/>
                  </a:lnTo>
                  <a:cubicBezTo>
                    <a:pt x="0" y="356286"/>
                    <a:pt x="291414" y="40907"/>
                    <a:pt x="664850" y="2983"/>
                  </a:cubicBezTo>
                  <a:lnTo>
                    <a:pt x="723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>
              <a:spLocks noChangeAspect="1"/>
            </p:cNvSpPr>
            <p:nvPr/>
          </p:nvSpPr>
          <p:spPr>
            <a:xfrm>
              <a:off x="3848100" y="2089253"/>
              <a:ext cx="1447800" cy="812594"/>
            </a:xfrm>
            <a:custGeom>
              <a:avLst/>
              <a:gdLst>
                <a:gd name="connsiteX0" fmla="*/ 723900 w 1447800"/>
                <a:gd name="connsiteY0" fmla="*/ 0 h 812594"/>
                <a:gd name="connsiteX1" fmla="*/ 782950 w 1447800"/>
                <a:gd name="connsiteY1" fmla="*/ 2982 h 812594"/>
                <a:gd name="connsiteX2" fmla="*/ 1447800 w 1447800"/>
                <a:gd name="connsiteY2" fmla="*/ 739727 h 812594"/>
                <a:gd name="connsiteX3" fmla="*/ 1446025 w 1447800"/>
                <a:gd name="connsiteY3" fmla="*/ 739727 h 812594"/>
                <a:gd name="connsiteX4" fmla="*/ 1447800 w 1447800"/>
                <a:gd name="connsiteY4" fmla="*/ 744013 h 812594"/>
                <a:gd name="connsiteX5" fmla="*/ 1379220 w 1447800"/>
                <a:gd name="connsiteY5" fmla="*/ 812593 h 812594"/>
                <a:gd name="connsiteX6" fmla="*/ 1310640 w 1447800"/>
                <a:gd name="connsiteY6" fmla="*/ 744013 h 812594"/>
                <a:gd name="connsiteX7" fmla="*/ 1312415 w 1447800"/>
                <a:gd name="connsiteY7" fmla="*/ 739727 h 812594"/>
                <a:gd name="connsiteX8" fmla="*/ 1309234 w 1447800"/>
                <a:gd name="connsiteY8" fmla="*/ 739727 h 812594"/>
                <a:gd name="connsiteX9" fmla="*/ 1309430 w 1447800"/>
                <a:gd name="connsiteY9" fmla="*/ 737778 h 812594"/>
                <a:gd name="connsiteX10" fmla="*/ 827039 w 1447800"/>
                <a:gd name="connsiteY10" fmla="*/ 145904 h 812594"/>
                <a:gd name="connsiteX11" fmla="*/ 723900 w 1447800"/>
                <a:gd name="connsiteY11" fmla="*/ 135507 h 812594"/>
                <a:gd name="connsiteX12" fmla="*/ 723900 w 1447800"/>
                <a:gd name="connsiteY12" fmla="*/ 135508 h 812594"/>
                <a:gd name="connsiteX13" fmla="*/ 620761 w 1447800"/>
                <a:gd name="connsiteY13" fmla="*/ 145905 h 812594"/>
                <a:gd name="connsiteX14" fmla="*/ 138370 w 1447800"/>
                <a:gd name="connsiteY14" fmla="*/ 737779 h 812594"/>
                <a:gd name="connsiteX15" fmla="*/ 138566 w 1447800"/>
                <a:gd name="connsiteY15" fmla="*/ 739728 h 812594"/>
                <a:gd name="connsiteX16" fmla="*/ 135385 w 1447800"/>
                <a:gd name="connsiteY16" fmla="*/ 739728 h 812594"/>
                <a:gd name="connsiteX17" fmla="*/ 137160 w 1447800"/>
                <a:gd name="connsiteY17" fmla="*/ 744014 h 812594"/>
                <a:gd name="connsiteX18" fmla="*/ 68580 w 1447800"/>
                <a:gd name="connsiteY18" fmla="*/ 812594 h 812594"/>
                <a:gd name="connsiteX19" fmla="*/ 0 w 1447800"/>
                <a:gd name="connsiteY19" fmla="*/ 744014 h 812594"/>
                <a:gd name="connsiteX20" fmla="*/ 1775 w 1447800"/>
                <a:gd name="connsiteY20" fmla="*/ 739728 h 812594"/>
                <a:gd name="connsiteX21" fmla="*/ 0 w 1447800"/>
                <a:gd name="connsiteY21" fmla="*/ 739728 h 812594"/>
                <a:gd name="connsiteX22" fmla="*/ 664850 w 1447800"/>
                <a:gd name="connsiteY22" fmla="*/ 2983 h 812594"/>
                <a:gd name="connsiteX23" fmla="*/ 723900 w 1447800"/>
                <a:gd name="connsiteY23" fmla="*/ 1 h 81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7800" h="812594">
                  <a:moveTo>
                    <a:pt x="723900" y="0"/>
                  </a:moveTo>
                  <a:lnTo>
                    <a:pt x="782950" y="2982"/>
                  </a:lnTo>
                  <a:cubicBezTo>
                    <a:pt x="1156386" y="40906"/>
                    <a:pt x="1447800" y="356285"/>
                    <a:pt x="1447800" y="739727"/>
                  </a:cubicBezTo>
                  <a:lnTo>
                    <a:pt x="1446025" y="739727"/>
                  </a:lnTo>
                  <a:lnTo>
                    <a:pt x="1447800" y="744013"/>
                  </a:lnTo>
                  <a:cubicBezTo>
                    <a:pt x="1447800" y="781889"/>
                    <a:pt x="1417096" y="812593"/>
                    <a:pt x="1379220" y="812593"/>
                  </a:cubicBezTo>
                  <a:cubicBezTo>
                    <a:pt x="1341344" y="812593"/>
                    <a:pt x="1310640" y="781889"/>
                    <a:pt x="1310640" y="744013"/>
                  </a:cubicBezTo>
                  <a:lnTo>
                    <a:pt x="1312415" y="739727"/>
                  </a:lnTo>
                  <a:lnTo>
                    <a:pt x="1309234" y="739727"/>
                  </a:lnTo>
                  <a:lnTo>
                    <a:pt x="1309430" y="737778"/>
                  </a:lnTo>
                  <a:cubicBezTo>
                    <a:pt x="1309430" y="445824"/>
                    <a:pt x="1102339" y="202239"/>
                    <a:pt x="827039" y="145904"/>
                  </a:cubicBezTo>
                  <a:lnTo>
                    <a:pt x="723900" y="135507"/>
                  </a:lnTo>
                  <a:lnTo>
                    <a:pt x="723900" y="135508"/>
                  </a:lnTo>
                  <a:lnTo>
                    <a:pt x="620761" y="145905"/>
                  </a:lnTo>
                  <a:cubicBezTo>
                    <a:pt x="345461" y="202240"/>
                    <a:pt x="138370" y="445825"/>
                    <a:pt x="138370" y="737779"/>
                  </a:cubicBezTo>
                  <a:lnTo>
                    <a:pt x="138566" y="739728"/>
                  </a:lnTo>
                  <a:lnTo>
                    <a:pt x="135385" y="739728"/>
                  </a:lnTo>
                  <a:lnTo>
                    <a:pt x="137160" y="744014"/>
                  </a:lnTo>
                  <a:cubicBezTo>
                    <a:pt x="137160" y="781890"/>
                    <a:pt x="106456" y="812594"/>
                    <a:pt x="68580" y="812594"/>
                  </a:cubicBezTo>
                  <a:cubicBezTo>
                    <a:pt x="30704" y="812594"/>
                    <a:pt x="0" y="781890"/>
                    <a:pt x="0" y="744014"/>
                  </a:cubicBezTo>
                  <a:lnTo>
                    <a:pt x="1775" y="739728"/>
                  </a:lnTo>
                  <a:lnTo>
                    <a:pt x="0" y="739728"/>
                  </a:lnTo>
                  <a:cubicBezTo>
                    <a:pt x="0" y="356286"/>
                    <a:pt x="291414" y="40907"/>
                    <a:pt x="664850" y="2983"/>
                  </a:cubicBezTo>
                  <a:lnTo>
                    <a:pt x="723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>
              <a:spLocks noChangeAspect="1"/>
            </p:cNvSpPr>
            <p:nvPr/>
          </p:nvSpPr>
          <p:spPr>
            <a:xfrm>
              <a:off x="2530091" y="2089253"/>
              <a:ext cx="1447800" cy="812594"/>
            </a:xfrm>
            <a:custGeom>
              <a:avLst/>
              <a:gdLst>
                <a:gd name="connsiteX0" fmla="*/ 723900 w 1447800"/>
                <a:gd name="connsiteY0" fmla="*/ 0 h 812594"/>
                <a:gd name="connsiteX1" fmla="*/ 782950 w 1447800"/>
                <a:gd name="connsiteY1" fmla="*/ 2982 h 812594"/>
                <a:gd name="connsiteX2" fmla="*/ 1447800 w 1447800"/>
                <a:gd name="connsiteY2" fmla="*/ 739727 h 812594"/>
                <a:gd name="connsiteX3" fmla="*/ 1446025 w 1447800"/>
                <a:gd name="connsiteY3" fmla="*/ 739727 h 812594"/>
                <a:gd name="connsiteX4" fmla="*/ 1447800 w 1447800"/>
                <a:gd name="connsiteY4" fmla="*/ 744013 h 812594"/>
                <a:gd name="connsiteX5" fmla="*/ 1379220 w 1447800"/>
                <a:gd name="connsiteY5" fmla="*/ 812593 h 812594"/>
                <a:gd name="connsiteX6" fmla="*/ 1310640 w 1447800"/>
                <a:gd name="connsiteY6" fmla="*/ 744013 h 812594"/>
                <a:gd name="connsiteX7" fmla="*/ 1312415 w 1447800"/>
                <a:gd name="connsiteY7" fmla="*/ 739727 h 812594"/>
                <a:gd name="connsiteX8" fmla="*/ 1309234 w 1447800"/>
                <a:gd name="connsiteY8" fmla="*/ 739727 h 812594"/>
                <a:gd name="connsiteX9" fmla="*/ 1309430 w 1447800"/>
                <a:gd name="connsiteY9" fmla="*/ 737778 h 812594"/>
                <a:gd name="connsiteX10" fmla="*/ 827039 w 1447800"/>
                <a:gd name="connsiteY10" fmla="*/ 145904 h 812594"/>
                <a:gd name="connsiteX11" fmla="*/ 723900 w 1447800"/>
                <a:gd name="connsiteY11" fmla="*/ 135507 h 812594"/>
                <a:gd name="connsiteX12" fmla="*/ 723900 w 1447800"/>
                <a:gd name="connsiteY12" fmla="*/ 135508 h 812594"/>
                <a:gd name="connsiteX13" fmla="*/ 620761 w 1447800"/>
                <a:gd name="connsiteY13" fmla="*/ 145905 h 812594"/>
                <a:gd name="connsiteX14" fmla="*/ 138370 w 1447800"/>
                <a:gd name="connsiteY14" fmla="*/ 737779 h 812594"/>
                <a:gd name="connsiteX15" fmla="*/ 138566 w 1447800"/>
                <a:gd name="connsiteY15" fmla="*/ 739728 h 812594"/>
                <a:gd name="connsiteX16" fmla="*/ 135385 w 1447800"/>
                <a:gd name="connsiteY16" fmla="*/ 739728 h 812594"/>
                <a:gd name="connsiteX17" fmla="*/ 137160 w 1447800"/>
                <a:gd name="connsiteY17" fmla="*/ 744014 h 812594"/>
                <a:gd name="connsiteX18" fmla="*/ 68580 w 1447800"/>
                <a:gd name="connsiteY18" fmla="*/ 812594 h 812594"/>
                <a:gd name="connsiteX19" fmla="*/ 0 w 1447800"/>
                <a:gd name="connsiteY19" fmla="*/ 744014 h 812594"/>
                <a:gd name="connsiteX20" fmla="*/ 1775 w 1447800"/>
                <a:gd name="connsiteY20" fmla="*/ 739728 h 812594"/>
                <a:gd name="connsiteX21" fmla="*/ 0 w 1447800"/>
                <a:gd name="connsiteY21" fmla="*/ 739728 h 812594"/>
                <a:gd name="connsiteX22" fmla="*/ 664850 w 1447800"/>
                <a:gd name="connsiteY22" fmla="*/ 2983 h 812594"/>
                <a:gd name="connsiteX23" fmla="*/ 723900 w 1447800"/>
                <a:gd name="connsiteY23" fmla="*/ 1 h 81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7800" h="812594">
                  <a:moveTo>
                    <a:pt x="723900" y="0"/>
                  </a:moveTo>
                  <a:lnTo>
                    <a:pt x="782950" y="2982"/>
                  </a:lnTo>
                  <a:cubicBezTo>
                    <a:pt x="1156386" y="40906"/>
                    <a:pt x="1447800" y="356285"/>
                    <a:pt x="1447800" y="739727"/>
                  </a:cubicBezTo>
                  <a:lnTo>
                    <a:pt x="1446025" y="739727"/>
                  </a:lnTo>
                  <a:lnTo>
                    <a:pt x="1447800" y="744013"/>
                  </a:lnTo>
                  <a:cubicBezTo>
                    <a:pt x="1447800" y="781889"/>
                    <a:pt x="1417096" y="812593"/>
                    <a:pt x="1379220" y="812593"/>
                  </a:cubicBezTo>
                  <a:cubicBezTo>
                    <a:pt x="1341344" y="812593"/>
                    <a:pt x="1310640" y="781889"/>
                    <a:pt x="1310640" y="744013"/>
                  </a:cubicBezTo>
                  <a:lnTo>
                    <a:pt x="1312415" y="739727"/>
                  </a:lnTo>
                  <a:lnTo>
                    <a:pt x="1309234" y="739727"/>
                  </a:lnTo>
                  <a:lnTo>
                    <a:pt x="1309430" y="737778"/>
                  </a:lnTo>
                  <a:cubicBezTo>
                    <a:pt x="1309430" y="445824"/>
                    <a:pt x="1102339" y="202239"/>
                    <a:pt x="827039" y="145904"/>
                  </a:cubicBezTo>
                  <a:lnTo>
                    <a:pt x="723900" y="135507"/>
                  </a:lnTo>
                  <a:lnTo>
                    <a:pt x="723900" y="135508"/>
                  </a:lnTo>
                  <a:lnTo>
                    <a:pt x="620761" y="145905"/>
                  </a:lnTo>
                  <a:cubicBezTo>
                    <a:pt x="345461" y="202240"/>
                    <a:pt x="138370" y="445825"/>
                    <a:pt x="138370" y="737779"/>
                  </a:cubicBezTo>
                  <a:lnTo>
                    <a:pt x="138566" y="739728"/>
                  </a:lnTo>
                  <a:lnTo>
                    <a:pt x="135385" y="739728"/>
                  </a:lnTo>
                  <a:lnTo>
                    <a:pt x="137160" y="744014"/>
                  </a:lnTo>
                  <a:cubicBezTo>
                    <a:pt x="137160" y="781890"/>
                    <a:pt x="106456" y="812594"/>
                    <a:pt x="68580" y="812594"/>
                  </a:cubicBezTo>
                  <a:cubicBezTo>
                    <a:pt x="30704" y="812594"/>
                    <a:pt x="0" y="781890"/>
                    <a:pt x="0" y="744014"/>
                  </a:cubicBezTo>
                  <a:lnTo>
                    <a:pt x="1775" y="739728"/>
                  </a:lnTo>
                  <a:lnTo>
                    <a:pt x="0" y="739728"/>
                  </a:lnTo>
                  <a:cubicBezTo>
                    <a:pt x="0" y="356286"/>
                    <a:pt x="291414" y="40907"/>
                    <a:pt x="664850" y="2983"/>
                  </a:cubicBezTo>
                  <a:lnTo>
                    <a:pt x="723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>
              <a:spLocks noChangeAspect="1"/>
            </p:cNvSpPr>
            <p:nvPr/>
          </p:nvSpPr>
          <p:spPr>
            <a:xfrm>
              <a:off x="1212082" y="2089253"/>
              <a:ext cx="1447800" cy="812594"/>
            </a:xfrm>
            <a:custGeom>
              <a:avLst/>
              <a:gdLst>
                <a:gd name="connsiteX0" fmla="*/ 723900 w 1447800"/>
                <a:gd name="connsiteY0" fmla="*/ 0 h 812594"/>
                <a:gd name="connsiteX1" fmla="*/ 782950 w 1447800"/>
                <a:gd name="connsiteY1" fmla="*/ 2982 h 812594"/>
                <a:gd name="connsiteX2" fmla="*/ 1447800 w 1447800"/>
                <a:gd name="connsiteY2" fmla="*/ 739727 h 812594"/>
                <a:gd name="connsiteX3" fmla="*/ 1446025 w 1447800"/>
                <a:gd name="connsiteY3" fmla="*/ 739727 h 812594"/>
                <a:gd name="connsiteX4" fmla="*/ 1447800 w 1447800"/>
                <a:gd name="connsiteY4" fmla="*/ 744013 h 812594"/>
                <a:gd name="connsiteX5" fmla="*/ 1379220 w 1447800"/>
                <a:gd name="connsiteY5" fmla="*/ 812593 h 812594"/>
                <a:gd name="connsiteX6" fmla="*/ 1310640 w 1447800"/>
                <a:gd name="connsiteY6" fmla="*/ 744013 h 812594"/>
                <a:gd name="connsiteX7" fmla="*/ 1312415 w 1447800"/>
                <a:gd name="connsiteY7" fmla="*/ 739727 h 812594"/>
                <a:gd name="connsiteX8" fmla="*/ 1309234 w 1447800"/>
                <a:gd name="connsiteY8" fmla="*/ 739727 h 812594"/>
                <a:gd name="connsiteX9" fmla="*/ 1309430 w 1447800"/>
                <a:gd name="connsiteY9" fmla="*/ 737778 h 812594"/>
                <a:gd name="connsiteX10" fmla="*/ 827039 w 1447800"/>
                <a:gd name="connsiteY10" fmla="*/ 145904 h 812594"/>
                <a:gd name="connsiteX11" fmla="*/ 723900 w 1447800"/>
                <a:gd name="connsiteY11" fmla="*/ 135507 h 812594"/>
                <a:gd name="connsiteX12" fmla="*/ 723900 w 1447800"/>
                <a:gd name="connsiteY12" fmla="*/ 135508 h 812594"/>
                <a:gd name="connsiteX13" fmla="*/ 620761 w 1447800"/>
                <a:gd name="connsiteY13" fmla="*/ 145905 h 812594"/>
                <a:gd name="connsiteX14" fmla="*/ 138370 w 1447800"/>
                <a:gd name="connsiteY14" fmla="*/ 737779 h 812594"/>
                <a:gd name="connsiteX15" fmla="*/ 138566 w 1447800"/>
                <a:gd name="connsiteY15" fmla="*/ 739728 h 812594"/>
                <a:gd name="connsiteX16" fmla="*/ 135385 w 1447800"/>
                <a:gd name="connsiteY16" fmla="*/ 739728 h 812594"/>
                <a:gd name="connsiteX17" fmla="*/ 137160 w 1447800"/>
                <a:gd name="connsiteY17" fmla="*/ 744014 h 812594"/>
                <a:gd name="connsiteX18" fmla="*/ 68580 w 1447800"/>
                <a:gd name="connsiteY18" fmla="*/ 812594 h 812594"/>
                <a:gd name="connsiteX19" fmla="*/ 0 w 1447800"/>
                <a:gd name="connsiteY19" fmla="*/ 744014 h 812594"/>
                <a:gd name="connsiteX20" fmla="*/ 1775 w 1447800"/>
                <a:gd name="connsiteY20" fmla="*/ 739728 h 812594"/>
                <a:gd name="connsiteX21" fmla="*/ 0 w 1447800"/>
                <a:gd name="connsiteY21" fmla="*/ 739728 h 812594"/>
                <a:gd name="connsiteX22" fmla="*/ 664850 w 1447800"/>
                <a:gd name="connsiteY22" fmla="*/ 2983 h 812594"/>
                <a:gd name="connsiteX23" fmla="*/ 723900 w 1447800"/>
                <a:gd name="connsiteY23" fmla="*/ 1 h 81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7800" h="812594">
                  <a:moveTo>
                    <a:pt x="723900" y="0"/>
                  </a:moveTo>
                  <a:lnTo>
                    <a:pt x="782950" y="2982"/>
                  </a:lnTo>
                  <a:cubicBezTo>
                    <a:pt x="1156386" y="40906"/>
                    <a:pt x="1447800" y="356285"/>
                    <a:pt x="1447800" y="739727"/>
                  </a:cubicBezTo>
                  <a:lnTo>
                    <a:pt x="1446025" y="739727"/>
                  </a:lnTo>
                  <a:lnTo>
                    <a:pt x="1447800" y="744013"/>
                  </a:lnTo>
                  <a:cubicBezTo>
                    <a:pt x="1447800" y="781889"/>
                    <a:pt x="1417096" y="812593"/>
                    <a:pt x="1379220" y="812593"/>
                  </a:cubicBezTo>
                  <a:cubicBezTo>
                    <a:pt x="1341344" y="812593"/>
                    <a:pt x="1310640" y="781889"/>
                    <a:pt x="1310640" y="744013"/>
                  </a:cubicBezTo>
                  <a:lnTo>
                    <a:pt x="1312415" y="739727"/>
                  </a:lnTo>
                  <a:lnTo>
                    <a:pt x="1309234" y="739727"/>
                  </a:lnTo>
                  <a:lnTo>
                    <a:pt x="1309430" y="737778"/>
                  </a:lnTo>
                  <a:cubicBezTo>
                    <a:pt x="1309430" y="445824"/>
                    <a:pt x="1102339" y="202239"/>
                    <a:pt x="827039" y="145904"/>
                  </a:cubicBezTo>
                  <a:lnTo>
                    <a:pt x="723900" y="135507"/>
                  </a:lnTo>
                  <a:lnTo>
                    <a:pt x="723900" y="135508"/>
                  </a:lnTo>
                  <a:lnTo>
                    <a:pt x="620761" y="145905"/>
                  </a:lnTo>
                  <a:cubicBezTo>
                    <a:pt x="345461" y="202240"/>
                    <a:pt x="138370" y="445825"/>
                    <a:pt x="138370" y="737779"/>
                  </a:cubicBezTo>
                  <a:lnTo>
                    <a:pt x="138566" y="739728"/>
                  </a:lnTo>
                  <a:lnTo>
                    <a:pt x="135385" y="739728"/>
                  </a:lnTo>
                  <a:lnTo>
                    <a:pt x="137160" y="744014"/>
                  </a:lnTo>
                  <a:cubicBezTo>
                    <a:pt x="137160" y="781890"/>
                    <a:pt x="106456" y="812594"/>
                    <a:pt x="68580" y="812594"/>
                  </a:cubicBezTo>
                  <a:cubicBezTo>
                    <a:pt x="30704" y="812594"/>
                    <a:pt x="0" y="781890"/>
                    <a:pt x="0" y="744014"/>
                  </a:cubicBezTo>
                  <a:lnTo>
                    <a:pt x="1775" y="739728"/>
                  </a:lnTo>
                  <a:lnTo>
                    <a:pt x="0" y="739728"/>
                  </a:lnTo>
                  <a:cubicBezTo>
                    <a:pt x="0" y="356286"/>
                    <a:pt x="291414" y="40907"/>
                    <a:pt x="664850" y="2983"/>
                  </a:cubicBezTo>
                  <a:lnTo>
                    <a:pt x="723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>
            <a:spLocks noChangeAspect="1"/>
          </p:cNvSpPr>
          <p:nvPr/>
        </p:nvSpPr>
        <p:spPr>
          <a:xfrm>
            <a:off x="1633479" y="1640804"/>
            <a:ext cx="679434" cy="691407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467167" y="1640804"/>
            <a:ext cx="679434" cy="691407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5251597" y="1640804"/>
            <a:ext cx="679434" cy="691407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7023797" y="1640804"/>
            <a:ext cx="679434" cy="691407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41" name="TextBox 23"/>
          <p:cNvSpPr txBox="1"/>
          <p:nvPr/>
        </p:nvSpPr>
        <p:spPr>
          <a:xfrm>
            <a:off x="821534" y="3938529"/>
            <a:ext cx="1792198" cy="326178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TextBox 24"/>
          <p:cNvSpPr txBox="1"/>
          <p:nvPr/>
        </p:nvSpPr>
        <p:spPr>
          <a:xfrm>
            <a:off x="821533" y="3697766"/>
            <a:ext cx="1152681" cy="240763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3" name="TextBox 23"/>
          <p:cNvSpPr txBox="1"/>
          <p:nvPr/>
        </p:nvSpPr>
        <p:spPr>
          <a:xfrm>
            <a:off x="2862566" y="3938529"/>
            <a:ext cx="1792198" cy="481155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TextBox 24"/>
          <p:cNvSpPr txBox="1"/>
          <p:nvPr/>
        </p:nvSpPr>
        <p:spPr>
          <a:xfrm>
            <a:off x="2862564" y="3697766"/>
            <a:ext cx="1152681" cy="240763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5" name="TextBox 23"/>
          <p:cNvSpPr txBox="1"/>
          <p:nvPr/>
        </p:nvSpPr>
        <p:spPr>
          <a:xfrm>
            <a:off x="4768130" y="3938529"/>
            <a:ext cx="1792198" cy="481155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TextBox 24"/>
          <p:cNvSpPr txBox="1"/>
          <p:nvPr/>
        </p:nvSpPr>
        <p:spPr>
          <a:xfrm>
            <a:off x="4768129" y="3697766"/>
            <a:ext cx="1152681" cy="240763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7" name="TextBox 23"/>
          <p:cNvSpPr txBox="1"/>
          <p:nvPr/>
        </p:nvSpPr>
        <p:spPr>
          <a:xfrm>
            <a:off x="6809161" y="3938529"/>
            <a:ext cx="1792198" cy="481155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TextBox 24"/>
          <p:cNvSpPr txBox="1"/>
          <p:nvPr/>
        </p:nvSpPr>
        <p:spPr>
          <a:xfrm>
            <a:off x="6809160" y="3697766"/>
            <a:ext cx="1152681" cy="240763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</p:spTree>
    <p:extLst>
      <p:ext uri="{BB962C8B-B14F-4D97-AF65-F5344CB8AC3E}">
        <p14:creationId xmlns:p14="http://schemas.microsoft.com/office/powerpoint/2010/main" val="342514459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spect="1"/>
          </p:cNvSpPr>
          <p:nvPr/>
        </p:nvSpPr>
        <p:spPr>
          <a:xfrm>
            <a:off x="827585" y="1677591"/>
            <a:ext cx="1496640" cy="1350169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lstStyle/>
          <a:p>
            <a:pPr algn="ctr" eaLnBrk="1" hangingPunct="1">
              <a:defRPr/>
            </a:pPr>
            <a:endParaRPr lang="zh-CN" altLang="zh-CN" sz="14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924336" y="1707654"/>
            <a:ext cx="1350095" cy="1320106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lstStyle/>
          <a:p>
            <a:pPr algn="ctr" eaLnBrk="1" hangingPunct="1">
              <a:defRPr/>
            </a:pPr>
            <a:endParaRPr lang="zh-CN" altLang="zh-CN" sz="14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874543" y="1677591"/>
            <a:ext cx="1350095" cy="1350169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lstStyle/>
          <a:p>
            <a:pPr algn="ctr" eaLnBrk="1" hangingPunct="1">
              <a:defRPr/>
            </a:pPr>
            <a:endParaRPr lang="zh-CN" altLang="zh-CN" sz="14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649176" y="3108723"/>
            <a:ext cx="0" cy="30599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3"/>
          <p:cNvSpPr txBox="1">
            <a:spLocks/>
          </p:cNvSpPr>
          <p:nvPr/>
        </p:nvSpPr>
        <p:spPr bwMode="auto">
          <a:xfrm>
            <a:off x="974129" y="3386138"/>
            <a:ext cx="1350095" cy="7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23" tIns="32511" rIns="65023" bIns="32511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124279" y="3298031"/>
            <a:ext cx="0" cy="13573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3"/>
          <p:cNvSpPr txBox="1">
            <a:spLocks/>
          </p:cNvSpPr>
          <p:nvPr/>
        </p:nvSpPr>
        <p:spPr bwMode="auto">
          <a:xfrm>
            <a:off x="2449233" y="3414713"/>
            <a:ext cx="1350095" cy="7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23" tIns="32511" rIns="65023" bIns="32511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98192" y="3137298"/>
            <a:ext cx="0" cy="30599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3"/>
          <p:cNvSpPr txBox="1">
            <a:spLocks/>
          </p:cNvSpPr>
          <p:nvPr/>
        </p:nvSpPr>
        <p:spPr bwMode="auto">
          <a:xfrm>
            <a:off x="3923146" y="3414713"/>
            <a:ext cx="1350095" cy="7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23" tIns="32511" rIns="65023" bIns="32511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70915" y="3327797"/>
            <a:ext cx="0" cy="13573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3"/>
          <p:cNvSpPr txBox="1">
            <a:spLocks/>
          </p:cNvSpPr>
          <p:nvPr/>
        </p:nvSpPr>
        <p:spPr bwMode="auto">
          <a:xfrm>
            <a:off x="5397058" y="3444479"/>
            <a:ext cx="1350095" cy="70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23" tIns="32511" rIns="65023" bIns="32511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543637" y="3167062"/>
            <a:ext cx="0" cy="30599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3"/>
          <p:cNvSpPr txBox="1">
            <a:spLocks/>
          </p:cNvSpPr>
          <p:nvPr/>
        </p:nvSpPr>
        <p:spPr bwMode="auto">
          <a:xfrm>
            <a:off x="6869781" y="3444479"/>
            <a:ext cx="1350095" cy="70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23" tIns="32511" rIns="65023" bIns="32511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176595" y="1419622"/>
            <a:ext cx="1889419" cy="1817688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lstStyle/>
          <a:p>
            <a:pPr algn="ctr" eaLnBrk="1" hangingPunct="1">
              <a:defRPr/>
            </a:pPr>
            <a:endParaRPr lang="zh-CN" altLang="zh-CN" sz="14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126801" y="1368028"/>
            <a:ext cx="1889419" cy="1890713"/>
          </a:xfrm>
          <a:prstGeom prst="ellipse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lstStyle/>
          <a:p>
            <a:pPr algn="ctr" eaLnBrk="1" hangingPunct="1">
              <a:defRPr/>
            </a:pPr>
            <a:endParaRPr lang="zh-CN" altLang="zh-CN" sz="14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2650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/>
      <p:bldP spid="15" grpId="0"/>
      <p:bldP spid="17" grpId="0"/>
      <p:bldP spid="20" grpId="0"/>
      <p:bldP spid="24" grpId="0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2883529" y="2855821"/>
            <a:ext cx="1785348" cy="833105"/>
            <a:chOff x="7393782" y="3794125"/>
            <a:chExt cx="1830388" cy="854075"/>
          </a:xfrm>
          <a:solidFill>
            <a:schemeClr val="accent1"/>
          </a:solidFill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7393782" y="3879850"/>
              <a:ext cx="870744" cy="768350"/>
            </a:xfrm>
            <a:custGeom>
              <a:avLst/>
              <a:gdLst>
                <a:gd name="T0" fmla="*/ 187 w 254"/>
                <a:gd name="T1" fmla="*/ 68 h 224"/>
                <a:gd name="T2" fmla="*/ 188 w 254"/>
                <a:gd name="T3" fmla="*/ 81 h 224"/>
                <a:gd name="T4" fmla="*/ 186 w 254"/>
                <a:gd name="T5" fmla="*/ 82 h 224"/>
                <a:gd name="T6" fmla="*/ 148 w 254"/>
                <a:gd name="T7" fmla="*/ 66 h 224"/>
                <a:gd name="T8" fmla="*/ 130 w 254"/>
                <a:gd name="T9" fmla="*/ 69 h 224"/>
                <a:gd name="T10" fmla="*/ 102 w 254"/>
                <a:gd name="T11" fmla="*/ 91 h 224"/>
                <a:gd name="T12" fmla="*/ 75 w 254"/>
                <a:gd name="T13" fmla="*/ 81 h 224"/>
                <a:gd name="T14" fmla="*/ 32 w 254"/>
                <a:gd name="T15" fmla="*/ 125 h 224"/>
                <a:gd name="T16" fmla="*/ 32 w 254"/>
                <a:gd name="T17" fmla="*/ 133 h 224"/>
                <a:gd name="T18" fmla="*/ 0 w 254"/>
                <a:gd name="T19" fmla="*/ 178 h 224"/>
                <a:gd name="T20" fmla="*/ 47 w 254"/>
                <a:gd name="T21" fmla="*/ 224 h 224"/>
                <a:gd name="T22" fmla="*/ 54 w 254"/>
                <a:gd name="T23" fmla="*/ 224 h 224"/>
                <a:gd name="T24" fmla="*/ 130 w 254"/>
                <a:gd name="T25" fmla="*/ 224 h 224"/>
                <a:gd name="T26" fmla="*/ 194 w 254"/>
                <a:gd name="T27" fmla="*/ 224 h 224"/>
                <a:gd name="T28" fmla="*/ 199 w 254"/>
                <a:gd name="T29" fmla="*/ 224 h 224"/>
                <a:gd name="T30" fmla="*/ 203 w 254"/>
                <a:gd name="T31" fmla="*/ 224 h 224"/>
                <a:gd name="T32" fmla="*/ 211 w 254"/>
                <a:gd name="T33" fmla="*/ 224 h 224"/>
                <a:gd name="T34" fmla="*/ 221 w 254"/>
                <a:gd name="T35" fmla="*/ 224 h 224"/>
                <a:gd name="T36" fmla="*/ 254 w 254"/>
                <a:gd name="T37" fmla="*/ 224 h 224"/>
                <a:gd name="T38" fmla="*/ 254 w 254"/>
                <a:gd name="T39" fmla="*/ 0 h 224"/>
                <a:gd name="T40" fmla="*/ 187 w 254"/>
                <a:gd name="T41" fmla="*/ 68 h 224"/>
                <a:gd name="T42" fmla="*/ 107 w 254"/>
                <a:gd name="T43" fmla="*/ 154 h 224"/>
                <a:gd name="T44" fmla="*/ 107 w 254"/>
                <a:gd name="T45" fmla="*/ 154 h 224"/>
                <a:gd name="T46" fmla="*/ 107 w 254"/>
                <a:gd name="T47" fmla="*/ 15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4" h="224">
                  <a:moveTo>
                    <a:pt x="187" y="68"/>
                  </a:moveTo>
                  <a:cubicBezTo>
                    <a:pt x="187" y="72"/>
                    <a:pt x="187" y="77"/>
                    <a:pt x="188" y="81"/>
                  </a:cubicBezTo>
                  <a:cubicBezTo>
                    <a:pt x="187" y="81"/>
                    <a:pt x="187" y="81"/>
                    <a:pt x="186" y="82"/>
                  </a:cubicBezTo>
                  <a:cubicBezTo>
                    <a:pt x="176" y="72"/>
                    <a:pt x="163" y="66"/>
                    <a:pt x="148" y="66"/>
                  </a:cubicBezTo>
                  <a:cubicBezTo>
                    <a:pt x="142" y="66"/>
                    <a:pt x="135" y="67"/>
                    <a:pt x="130" y="69"/>
                  </a:cubicBezTo>
                  <a:cubicBezTo>
                    <a:pt x="118" y="73"/>
                    <a:pt x="109" y="81"/>
                    <a:pt x="102" y="91"/>
                  </a:cubicBezTo>
                  <a:cubicBezTo>
                    <a:pt x="95" y="85"/>
                    <a:pt x="85" y="81"/>
                    <a:pt x="75" y="81"/>
                  </a:cubicBezTo>
                  <a:cubicBezTo>
                    <a:pt x="51" y="81"/>
                    <a:pt x="32" y="101"/>
                    <a:pt x="32" y="125"/>
                  </a:cubicBezTo>
                  <a:cubicBezTo>
                    <a:pt x="32" y="128"/>
                    <a:pt x="32" y="130"/>
                    <a:pt x="32" y="133"/>
                  </a:cubicBezTo>
                  <a:cubicBezTo>
                    <a:pt x="14" y="139"/>
                    <a:pt x="0" y="157"/>
                    <a:pt x="0" y="178"/>
                  </a:cubicBezTo>
                  <a:cubicBezTo>
                    <a:pt x="0" y="203"/>
                    <a:pt x="21" y="224"/>
                    <a:pt x="47" y="224"/>
                  </a:cubicBezTo>
                  <a:cubicBezTo>
                    <a:pt x="49" y="224"/>
                    <a:pt x="51" y="224"/>
                    <a:pt x="54" y="224"/>
                  </a:cubicBezTo>
                  <a:cubicBezTo>
                    <a:pt x="130" y="224"/>
                    <a:pt x="130" y="224"/>
                    <a:pt x="130" y="224"/>
                  </a:cubicBezTo>
                  <a:cubicBezTo>
                    <a:pt x="194" y="224"/>
                    <a:pt x="194" y="224"/>
                    <a:pt x="194" y="224"/>
                  </a:cubicBezTo>
                  <a:cubicBezTo>
                    <a:pt x="195" y="224"/>
                    <a:pt x="197" y="224"/>
                    <a:pt x="199" y="224"/>
                  </a:cubicBezTo>
                  <a:cubicBezTo>
                    <a:pt x="201" y="224"/>
                    <a:pt x="202" y="224"/>
                    <a:pt x="203" y="224"/>
                  </a:cubicBezTo>
                  <a:cubicBezTo>
                    <a:pt x="206" y="224"/>
                    <a:pt x="208" y="224"/>
                    <a:pt x="211" y="224"/>
                  </a:cubicBezTo>
                  <a:cubicBezTo>
                    <a:pt x="214" y="224"/>
                    <a:pt x="218" y="224"/>
                    <a:pt x="221" y="224"/>
                  </a:cubicBezTo>
                  <a:cubicBezTo>
                    <a:pt x="254" y="224"/>
                    <a:pt x="254" y="224"/>
                    <a:pt x="254" y="22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17" y="0"/>
                    <a:pt x="187" y="31"/>
                    <a:pt x="187" y="68"/>
                  </a:cubicBezTo>
                  <a:close/>
                  <a:moveTo>
                    <a:pt x="107" y="154"/>
                  </a:moveTo>
                  <a:cubicBezTo>
                    <a:pt x="107" y="154"/>
                    <a:pt x="107" y="154"/>
                    <a:pt x="107" y="154"/>
                  </a:cubicBezTo>
                  <a:cubicBezTo>
                    <a:pt x="107" y="154"/>
                    <a:pt x="107" y="154"/>
                    <a:pt x="107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8218" tIns="24109" rIns="48218" bIns="2410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8264526" y="3794125"/>
              <a:ext cx="959644" cy="854075"/>
            </a:xfrm>
            <a:custGeom>
              <a:avLst/>
              <a:gdLst>
                <a:gd name="T0" fmla="*/ 199 w 280"/>
                <a:gd name="T1" fmla="*/ 81 h 249"/>
                <a:gd name="T2" fmla="*/ 115 w 280"/>
                <a:gd name="T3" fmla="*/ 0 h 249"/>
                <a:gd name="T4" fmla="*/ 87 w 280"/>
                <a:gd name="T5" fmla="*/ 5 h 249"/>
                <a:gd name="T6" fmla="*/ 44 w 280"/>
                <a:gd name="T7" fmla="*/ 40 h 249"/>
                <a:gd name="T8" fmla="*/ 1 w 280"/>
                <a:gd name="T9" fmla="*/ 25 h 249"/>
                <a:gd name="T10" fmla="*/ 0 w 280"/>
                <a:gd name="T11" fmla="*/ 25 h 249"/>
                <a:gd name="T12" fmla="*/ 0 w 280"/>
                <a:gd name="T13" fmla="*/ 249 h 249"/>
                <a:gd name="T14" fmla="*/ 87 w 280"/>
                <a:gd name="T15" fmla="*/ 249 h 249"/>
                <a:gd name="T16" fmla="*/ 187 w 280"/>
                <a:gd name="T17" fmla="*/ 249 h 249"/>
                <a:gd name="T18" fmla="*/ 196 w 280"/>
                <a:gd name="T19" fmla="*/ 249 h 249"/>
                <a:gd name="T20" fmla="*/ 280 w 280"/>
                <a:gd name="T21" fmla="*/ 165 h 249"/>
                <a:gd name="T22" fmla="*/ 199 w 280"/>
                <a:gd name="T23" fmla="*/ 81 h 249"/>
                <a:gd name="T24" fmla="*/ 51 w 280"/>
                <a:gd name="T25" fmla="*/ 139 h 249"/>
                <a:gd name="T26" fmla="*/ 51 w 280"/>
                <a:gd name="T27" fmla="*/ 139 h 249"/>
                <a:gd name="T28" fmla="*/ 51 w 280"/>
                <a:gd name="T29" fmla="*/ 13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49">
                  <a:moveTo>
                    <a:pt x="199" y="81"/>
                  </a:moveTo>
                  <a:cubicBezTo>
                    <a:pt x="197" y="36"/>
                    <a:pt x="161" y="0"/>
                    <a:pt x="115" y="0"/>
                  </a:cubicBezTo>
                  <a:cubicBezTo>
                    <a:pt x="105" y="0"/>
                    <a:pt x="96" y="2"/>
                    <a:pt x="87" y="5"/>
                  </a:cubicBezTo>
                  <a:cubicBezTo>
                    <a:pt x="69" y="12"/>
                    <a:pt x="54" y="24"/>
                    <a:pt x="44" y="40"/>
                  </a:cubicBezTo>
                  <a:cubicBezTo>
                    <a:pt x="32" y="31"/>
                    <a:pt x="17" y="25"/>
                    <a:pt x="1" y="25"/>
                  </a:cubicBezTo>
                  <a:cubicBezTo>
                    <a:pt x="1" y="25"/>
                    <a:pt x="0" y="25"/>
                    <a:pt x="0" y="25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87" y="249"/>
                    <a:pt x="87" y="249"/>
                    <a:pt x="87" y="249"/>
                  </a:cubicBezTo>
                  <a:cubicBezTo>
                    <a:pt x="187" y="249"/>
                    <a:pt x="187" y="249"/>
                    <a:pt x="187" y="249"/>
                  </a:cubicBezTo>
                  <a:cubicBezTo>
                    <a:pt x="190" y="249"/>
                    <a:pt x="193" y="249"/>
                    <a:pt x="196" y="249"/>
                  </a:cubicBezTo>
                  <a:cubicBezTo>
                    <a:pt x="242" y="249"/>
                    <a:pt x="280" y="212"/>
                    <a:pt x="280" y="165"/>
                  </a:cubicBezTo>
                  <a:cubicBezTo>
                    <a:pt x="280" y="120"/>
                    <a:pt x="244" y="83"/>
                    <a:pt x="199" y="81"/>
                  </a:cubicBezTo>
                  <a:close/>
                  <a:moveTo>
                    <a:pt x="51" y="139"/>
                  </a:moveTo>
                  <a:cubicBezTo>
                    <a:pt x="51" y="139"/>
                    <a:pt x="51" y="139"/>
                    <a:pt x="51" y="139"/>
                  </a:cubicBezTo>
                  <a:cubicBezTo>
                    <a:pt x="51" y="139"/>
                    <a:pt x="51" y="139"/>
                    <a:pt x="5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8218" tIns="24109" rIns="48218" bIns="2410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3466223" y="1869955"/>
            <a:ext cx="2187199" cy="2164545"/>
            <a:chOff x="304800" y="434975"/>
            <a:chExt cx="3963988" cy="3922713"/>
          </a:xfrm>
          <a:solidFill>
            <a:schemeClr val="accent4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469900" y="3235325"/>
              <a:ext cx="1223963" cy="992188"/>
            </a:xfrm>
            <a:custGeom>
              <a:avLst/>
              <a:gdLst>
                <a:gd name="T0" fmla="*/ 92 w 170"/>
                <a:gd name="T1" fmla="*/ 44 h 138"/>
                <a:gd name="T2" fmla="*/ 93 w 170"/>
                <a:gd name="T3" fmla="*/ 45 h 138"/>
                <a:gd name="T4" fmla="*/ 140 w 170"/>
                <a:gd name="T5" fmla="*/ 138 h 138"/>
                <a:gd name="T6" fmla="*/ 153 w 170"/>
                <a:gd name="T7" fmla="*/ 129 h 138"/>
                <a:gd name="T8" fmla="*/ 169 w 170"/>
                <a:gd name="T9" fmla="*/ 104 h 138"/>
                <a:gd name="T10" fmla="*/ 170 w 170"/>
                <a:gd name="T11" fmla="*/ 99 h 138"/>
                <a:gd name="T12" fmla="*/ 169 w 170"/>
                <a:gd name="T13" fmla="*/ 104 h 138"/>
                <a:gd name="T14" fmla="*/ 153 w 170"/>
                <a:gd name="T15" fmla="*/ 129 h 138"/>
                <a:gd name="T16" fmla="*/ 140 w 170"/>
                <a:gd name="T17" fmla="*/ 138 h 138"/>
                <a:gd name="T18" fmla="*/ 93 w 170"/>
                <a:gd name="T19" fmla="*/ 45 h 138"/>
                <a:gd name="T20" fmla="*/ 92 w 170"/>
                <a:gd name="T21" fmla="*/ 44 h 138"/>
                <a:gd name="T22" fmla="*/ 90 w 170"/>
                <a:gd name="T23" fmla="*/ 43 h 138"/>
                <a:gd name="T24" fmla="*/ 90 w 170"/>
                <a:gd name="T25" fmla="*/ 43 h 138"/>
                <a:gd name="T26" fmla="*/ 90 w 170"/>
                <a:gd name="T27" fmla="*/ 43 h 138"/>
                <a:gd name="T28" fmla="*/ 90 w 170"/>
                <a:gd name="T29" fmla="*/ 43 h 138"/>
                <a:gd name="T30" fmla="*/ 90 w 170"/>
                <a:gd name="T31" fmla="*/ 43 h 138"/>
                <a:gd name="T32" fmla="*/ 90 w 170"/>
                <a:gd name="T33" fmla="*/ 43 h 138"/>
                <a:gd name="T34" fmla="*/ 2 w 170"/>
                <a:gd name="T35" fmla="*/ 2 h 138"/>
                <a:gd name="T36" fmla="*/ 3 w 170"/>
                <a:gd name="T37" fmla="*/ 2 h 138"/>
                <a:gd name="T38" fmla="*/ 4 w 170"/>
                <a:gd name="T39" fmla="*/ 3 h 138"/>
                <a:gd name="T40" fmla="*/ 2 w 170"/>
                <a:gd name="T41" fmla="*/ 2 h 138"/>
                <a:gd name="T42" fmla="*/ 0 w 170"/>
                <a:gd name="T43" fmla="*/ 0 h 138"/>
                <a:gd name="T44" fmla="*/ 0 w 170"/>
                <a:gd name="T45" fmla="*/ 0 h 138"/>
                <a:gd name="T46" fmla="*/ 1 w 170"/>
                <a:gd name="T47" fmla="*/ 1 h 138"/>
                <a:gd name="T48" fmla="*/ 0 w 170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0" h="138">
                  <a:moveTo>
                    <a:pt x="92" y="44"/>
                  </a:moveTo>
                  <a:cubicBezTo>
                    <a:pt x="92" y="44"/>
                    <a:pt x="93" y="45"/>
                    <a:pt x="93" y="45"/>
                  </a:cubicBezTo>
                  <a:cubicBezTo>
                    <a:pt x="114" y="97"/>
                    <a:pt x="130" y="128"/>
                    <a:pt x="140" y="138"/>
                  </a:cubicBezTo>
                  <a:cubicBezTo>
                    <a:pt x="143" y="137"/>
                    <a:pt x="148" y="135"/>
                    <a:pt x="153" y="129"/>
                  </a:cubicBezTo>
                  <a:cubicBezTo>
                    <a:pt x="163" y="119"/>
                    <a:pt x="168" y="111"/>
                    <a:pt x="169" y="104"/>
                  </a:cubicBezTo>
                  <a:cubicBezTo>
                    <a:pt x="170" y="103"/>
                    <a:pt x="170" y="101"/>
                    <a:pt x="170" y="99"/>
                  </a:cubicBezTo>
                  <a:cubicBezTo>
                    <a:pt x="170" y="101"/>
                    <a:pt x="170" y="103"/>
                    <a:pt x="169" y="104"/>
                  </a:cubicBezTo>
                  <a:cubicBezTo>
                    <a:pt x="168" y="111"/>
                    <a:pt x="163" y="119"/>
                    <a:pt x="153" y="129"/>
                  </a:cubicBezTo>
                  <a:cubicBezTo>
                    <a:pt x="148" y="135"/>
                    <a:pt x="143" y="137"/>
                    <a:pt x="140" y="138"/>
                  </a:cubicBezTo>
                  <a:cubicBezTo>
                    <a:pt x="130" y="128"/>
                    <a:pt x="114" y="97"/>
                    <a:pt x="93" y="45"/>
                  </a:cubicBezTo>
                  <a:cubicBezTo>
                    <a:pt x="93" y="45"/>
                    <a:pt x="92" y="44"/>
                    <a:pt x="92" y="44"/>
                  </a:cubicBezTo>
                  <a:moveTo>
                    <a:pt x="90" y="43"/>
                  </a:moveTo>
                  <a:cubicBezTo>
                    <a:pt x="90" y="43"/>
                    <a:pt x="90" y="43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moveTo>
                    <a:pt x="2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3"/>
                    <a:pt x="4" y="3"/>
                  </a:cubicBezTo>
                  <a:cubicBezTo>
                    <a:pt x="3" y="2"/>
                    <a:pt x="3" y="2"/>
                    <a:pt x="2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8218" tIns="24109" rIns="48218" bIns="2410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04800" y="434975"/>
              <a:ext cx="3963988" cy="3922713"/>
            </a:xfrm>
            <a:custGeom>
              <a:avLst/>
              <a:gdLst>
                <a:gd name="T0" fmla="*/ 285 w 551"/>
                <a:gd name="T1" fmla="*/ 110 h 545"/>
                <a:gd name="T2" fmla="*/ 296 w 551"/>
                <a:gd name="T3" fmla="*/ 99 h 545"/>
                <a:gd name="T4" fmla="*/ 298 w 551"/>
                <a:gd name="T5" fmla="*/ 72 h 545"/>
                <a:gd name="T6" fmla="*/ 258 w 551"/>
                <a:gd name="T7" fmla="*/ 85 h 545"/>
                <a:gd name="T8" fmla="*/ 240 w 551"/>
                <a:gd name="T9" fmla="*/ 104 h 545"/>
                <a:gd name="T10" fmla="*/ 175 w 551"/>
                <a:gd name="T11" fmla="*/ 95 h 545"/>
                <a:gd name="T12" fmla="*/ 188 w 551"/>
                <a:gd name="T13" fmla="*/ 82 h 545"/>
                <a:gd name="T14" fmla="*/ 189 w 551"/>
                <a:gd name="T15" fmla="*/ 57 h 545"/>
                <a:gd name="T16" fmla="*/ 157 w 551"/>
                <a:gd name="T17" fmla="*/ 62 h 545"/>
                <a:gd name="T18" fmla="*/ 130 w 551"/>
                <a:gd name="T19" fmla="*/ 89 h 545"/>
                <a:gd name="T20" fmla="*/ 9 w 551"/>
                <a:gd name="T21" fmla="*/ 85 h 545"/>
                <a:gd name="T22" fmla="*/ 1 w 551"/>
                <a:gd name="T23" fmla="*/ 102 h 545"/>
                <a:gd name="T24" fmla="*/ 5 w 551"/>
                <a:gd name="T25" fmla="*/ 119 h 545"/>
                <a:gd name="T26" fmla="*/ 46 w 551"/>
                <a:gd name="T27" fmla="*/ 131 h 545"/>
                <a:gd name="T28" fmla="*/ 168 w 551"/>
                <a:gd name="T29" fmla="*/ 171 h 545"/>
                <a:gd name="T30" fmla="*/ 266 w 551"/>
                <a:gd name="T31" fmla="*/ 215 h 545"/>
                <a:gd name="T32" fmla="*/ 252 w 551"/>
                <a:gd name="T33" fmla="*/ 247 h 545"/>
                <a:gd name="T34" fmla="*/ 147 w 551"/>
                <a:gd name="T35" fmla="*/ 368 h 545"/>
                <a:gd name="T36" fmla="*/ 103 w 551"/>
                <a:gd name="T37" fmla="*/ 363 h 545"/>
                <a:gd name="T38" fmla="*/ 56 w 551"/>
                <a:gd name="T39" fmla="*/ 359 h 545"/>
                <a:gd name="T40" fmla="*/ 31 w 551"/>
                <a:gd name="T41" fmla="*/ 376 h 545"/>
                <a:gd name="T42" fmla="*/ 23 w 551"/>
                <a:gd name="T43" fmla="*/ 389 h 545"/>
                <a:gd name="T44" fmla="*/ 116 w 551"/>
                <a:gd name="T45" fmla="*/ 434 h 545"/>
                <a:gd name="T46" fmla="*/ 163 w 551"/>
                <a:gd name="T47" fmla="*/ 527 h 545"/>
                <a:gd name="T48" fmla="*/ 176 w 551"/>
                <a:gd name="T49" fmla="*/ 518 h 545"/>
                <a:gd name="T50" fmla="*/ 192 w 551"/>
                <a:gd name="T51" fmla="*/ 493 h 545"/>
                <a:gd name="T52" fmla="*/ 188 w 551"/>
                <a:gd name="T53" fmla="*/ 446 h 545"/>
                <a:gd name="T54" fmla="*/ 181 w 551"/>
                <a:gd name="T55" fmla="*/ 401 h 545"/>
                <a:gd name="T56" fmla="*/ 266 w 551"/>
                <a:gd name="T57" fmla="*/ 329 h 545"/>
                <a:gd name="T58" fmla="*/ 320 w 551"/>
                <a:gd name="T59" fmla="*/ 280 h 545"/>
                <a:gd name="T60" fmla="*/ 333 w 551"/>
                <a:gd name="T61" fmla="*/ 280 h 545"/>
                <a:gd name="T62" fmla="*/ 379 w 551"/>
                <a:gd name="T63" fmla="*/ 378 h 545"/>
                <a:gd name="T64" fmla="*/ 420 w 551"/>
                <a:gd name="T65" fmla="*/ 500 h 545"/>
                <a:gd name="T66" fmla="*/ 434 w 551"/>
                <a:gd name="T67" fmla="*/ 541 h 545"/>
                <a:gd name="T68" fmla="*/ 450 w 551"/>
                <a:gd name="T69" fmla="*/ 544 h 545"/>
                <a:gd name="T70" fmla="*/ 467 w 551"/>
                <a:gd name="T71" fmla="*/ 536 h 545"/>
                <a:gd name="T72" fmla="*/ 462 w 551"/>
                <a:gd name="T73" fmla="*/ 415 h 545"/>
                <a:gd name="T74" fmla="*/ 488 w 551"/>
                <a:gd name="T75" fmla="*/ 388 h 545"/>
                <a:gd name="T76" fmla="*/ 493 w 551"/>
                <a:gd name="T77" fmla="*/ 355 h 545"/>
                <a:gd name="T78" fmla="*/ 467 w 551"/>
                <a:gd name="T79" fmla="*/ 357 h 545"/>
                <a:gd name="T80" fmla="*/ 454 w 551"/>
                <a:gd name="T81" fmla="*/ 370 h 545"/>
                <a:gd name="T82" fmla="*/ 445 w 551"/>
                <a:gd name="T83" fmla="*/ 305 h 545"/>
                <a:gd name="T84" fmla="*/ 463 w 551"/>
                <a:gd name="T85" fmla="*/ 287 h 545"/>
                <a:gd name="T86" fmla="*/ 475 w 551"/>
                <a:gd name="T87" fmla="*/ 246 h 545"/>
                <a:gd name="T88" fmla="*/ 449 w 551"/>
                <a:gd name="T89" fmla="*/ 249 h 545"/>
                <a:gd name="T90" fmla="*/ 438 w 551"/>
                <a:gd name="T91" fmla="*/ 260 h 545"/>
                <a:gd name="T92" fmla="*/ 429 w 551"/>
                <a:gd name="T93" fmla="*/ 163 h 545"/>
                <a:gd name="T94" fmla="*/ 486 w 551"/>
                <a:gd name="T95" fmla="*/ 105 h 545"/>
                <a:gd name="T96" fmla="*/ 534 w 551"/>
                <a:gd name="T97" fmla="*/ 7 h 545"/>
                <a:gd name="T98" fmla="*/ 489 w 551"/>
                <a:gd name="T99" fmla="*/ 21 h 545"/>
                <a:gd name="T100" fmla="*/ 439 w 551"/>
                <a:gd name="T101" fmla="*/ 59 h 545"/>
                <a:gd name="T102" fmla="*/ 382 w 551"/>
                <a:gd name="T103" fmla="*/ 117 h 545"/>
                <a:gd name="T104" fmla="*/ 285 w 551"/>
                <a:gd name="T105" fmla="*/ 11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1" h="545">
                  <a:moveTo>
                    <a:pt x="285" y="110"/>
                  </a:moveTo>
                  <a:cubicBezTo>
                    <a:pt x="296" y="99"/>
                    <a:pt x="296" y="99"/>
                    <a:pt x="296" y="99"/>
                  </a:cubicBezTo>
                  <a:cubicBezTo>
                    <a:pt x="306" y="89"/>
                    <a:pt x="306" y="80"/>
                    <a:pt x="298" y="72"/>
                  </a:cubicBezTo>
                  <a:cubicBezTo>
                    <a:pt x="289" y="63"/>
                    <a:pt x="275" y="68"/>
                    <a:pt x="258" y="85"/>
                  </a:cubicBezTo>
                  <a:cubicBezTo>
                    <a:pt x="240" y="104"/>
                    <a:pt x="240" y="104"/>
                    <a:pt x="240" y="104"/>
                  </a:cubicBezTo>
                  <a:cubicBezTo>
                    <a:pt x="175" y="95"/>
                    <a:pt x="175" y="95"/>
                    <a:pt x="175" y="95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97" y="73"/>
                    <a:pt x="197" y="65"/>
                    <a:pt x="189" y="57"/>
                  </a:cubicBezTo>
                  <a:cubicBezTo>
                    <a:pt x="180" y="47"/>
                    <a:pt x="169" y="49"/>
                    <a:pt x="157" y="62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57" y="78"/>
                    <a:pt x="17" y="77"/>
                    <a:pt x="9" y="85"/>
                  </a:cubicBezTo>
                  <a:cubicBezTo>
                    <a:pt x="5" y="89"/>
                    <a:pt x="3" y="95"/>
                    <a:pt x="1" y="102"/>
                  </a:cubicBezTo>
                  <a:cubicBezTo>
                    <a:pt x="0" y="110"/>
                    <a:pt x="1" y="115"/>
                    <a:pt x="5" y="119"/>
                  </a:cubicBezTo>
                  <a:cubicBezTo>
                    <a:pt x="8" y="122"/>
                    <a:pt x="22" y="126"/>
                    <a:pt x="46" y="131"/>
                  </a:cubicBezTo>
                  <a:cubicBezTo>
                    <a:pt x="70" y="136"/>
                    <a:pt x="111" y="149"/>
                    <a:pt x="168" y="171"/>
                  </a:cubicBezTo>
                  <a:cubicBezTo>
                    <a:pt x="225" y="192"/>
                    <a:pt x="258" y="207"/>
                    <a:pt x="266" y="215"/>
                  </a:cubicBezTo>
                  <a:cubicBezTo>
                    <a:pt x="272" y="220"/>
                    <a:pt x="267" y="231"/>
                    <a:pt x="252" y="247"/>
                  </a:cubicBezTo>
                  <a:cubicBezTo>
                    <a:pt x="200" y="300"/>
                    <a:pt x="165" y="341"/>
                    <a:pt x="147" y="368"/>
                  </a:cubicBezTo>
                  <a:cubicBezTo>
                    <a:pt x="142" y="368"/>
                    <a:pt x="128" y="367"/>
                    <a:pt x="103" y="363"/>
                  </a:cubicBezTo>
                  <a:cubicBezTo>
                    <a:pt x="78" y="359"/>
                    <a:pt x="62" y="358"/>
                    <a:pt x="56" y="359"/>
                  </a:cubicBezTo>
                  <a:cubicBezTo>
                    <a:pt x="49" y="360"/>
                    <a:pt x="41" y="366"/>
                    <a:pt x="31" y="376"/>
                  </a:cubicBezTo>
                  <a:cubicBezTo>
                    <a:pt x="26" y="381"/>
                    <a:pt x="23" y="385"/>
                    <a:pt x="23" y="389"/>
                  </a:cubicBezTo>
                  <a:cubicBezTo>
                    <a:pt x="29" y="395"/>
                    <a:pt x="60" y="410"/>
                    <a:pt x="116" y="434"/>
                  </a:cubicBezTo>
                  <a:cubicBezTo>
                    <a:pt x="137" y="486"/>
                    <a:pt x="153" y="517"/>
                    <a:pt x="163" y="527"/>
                  </a:cubicBezTo>
                  <a:cubicBezTo>
                    <a:pt x="166" y="526"/>
                    <a:pt x="171" y="524"/>
                    <a:pt x="176" y="518"/>
                  </a:cubicBezTo>
                  <a:cubicBezTo>
                    <a:pt x="186" y="508"/>
                    <a:pt x="191" y="500"/>
                    <a:pt x="192" y="493"/>
                  </a:cubicBezTo>
                  <a:cubicBezTo>
                    <a:pt x="194" y="487"/>
                    <a:pt x="192" y="471"/>
                    <a:pt x="188" y="446"/>
                  </a:cubicBezTo>
                  <a:cubicBezTo>
                    <a:pt x="183" y="421"/>
                    <a:pt x="181" y="406"/>
                    <a:pt x="181" y="401"/>
                  </a:cubicBezTo>
                  <a:cubicBezTo>
                    <a:pt x="208" y="383"/>
                    <a:pt x="236" y="358"/>
                    <a:pt x="266" y="329"/>
                  </a:cubicBezTo>
                  <a:cubicBezTo>
                    <a:pt x="296" y="299"/>
                    <a:pt x="314" y="282"/>
                    <a:pt x="320" y="280"/>
                  </a:cubicBezTo>
                  <a:cubicBezTo>
                    <a:pt x="325" y="277"/>
                    <a:pt x="330" y="277"/>
                    <a:pt x="333" y="280"/>
                  </a:cubicBezTo>
                  <a:cubicBezTo>
                    <a:pt x="341" y="288"/>
                    <a:pt x="356" y="321"/>
                    <a:pt x="379" y="378"/>
                  </a:cubicBezTo>
                  <a:cubicBezTo>
                    <a:pt x="401" y="435"/>
                    <a:pt x="415" y="476"/>
                    <a:pt x="420" y="500"/>
                  </a:cubicBezTo>
                  <a:cubicBezTo>
                    <a:pt x="426" y="524"/>
                    <a:pt x="430" y="537"/>
                    <a:pt x="434" y="541"/>
                  </a:cubicBezTo>
                  <a:cubicBezTo>
                    <a:pt x="437" y="544"/>
                    <a:pt x="443" y="545"/>
                    <a:pt x="450" y="544"/>
                  </a:cubicBezTo>
                  <a:cubicBezTo>
                    <a:pt x="457" y="542"/>
                    <a:pt x="463" y="540"/>
                    <a:pt x="467" y="536"/>
                  </a:cubicBezTo>
                  <a:cubicBezTo>
                    <a:pt x="475" y="528"/>
                    <a:pt x="473" y="487"/>
                    <a:pt x="462" y="415"/>
                  </a:cubicBezTo>
                  <a:cubicBezTo>
                    <a:pt x="488" y="388"/>
                    <a:pt x="488" y="388"/>
                    <a:pt x="488" y="388"/>
                  </a:cubicBezTo>
                  <a:cubicBezTo>
                    <a:pt x="501" y="375"/>
                    <a:pt x="502" y="365"/>
                    <a:pt x="493" y="355"/>
                  </a:cubicBezTo>
                  <a:cubicBezTo>
                    <a:pt x="485" y="347"/>
                    <a:pt x="476" y="348"/>
                    <a:pt x="467" y="357"/>
                  </a:cubicBezTo>
                  <a:cubicBezTo>
                    <a:pt x="454" y="370"/>
                    <a:pt x="454" y="370"/>
                    <a:pt x="454" y="370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63" y="287"/>
                    <a:pt x="463" y="287"/>
                    <a:pt x="463" y="287"/>
                  </a:cubicBezTo>
                  <a:cubicBezTo>
                    <a:pt x="480" y="269"/>
                    <a:pt x="484" y="255"/>
                    <a:pt x="475" y="246"/>
                  </a:cubicBezTo>
                  <a:cubicBezTo>
                    <a:pt x="467" y="238"/>
                    <a:pt x="458" y="239"/>
                    <a:pt x="449" y="249"/>
                  </a:cubicBezTo>
                  <a:cubicBezTo>
                    <a:pt x="438" y="260"/>
                    <a:pt x="438" y="260"/>
                    <a:pt x="438" y="260"/>
                  </a:cubicBezTo>
                  <a:cubicBezTo>
                    <a:pt x="429" y="163"/>
                    <a:pt x="429" y="163"/>
                    <a:pt x="429" y="163"/>
                  </a:cubicBezTo>
                  <a:cubicBezTo>
                    <a:pt x="486" y="105"/>
                    <a:pt x="486" y="105"/>
                    <a:pt x="486" y="105"/>
                  </a:cubicBezTo>
                  <a:cubicBezTo>
                    <a:pt x="534" y="56"/>
                    <a:pt x="551" y="23"/>
                    <a:pt x="534" y="7"/>
                  </a:cubicBezTo>
                  <a:cubicBezTo>
                    <a:pt x="528" y="0"/>
                    <a:pt x="512" y="5"/>
                    <a:pt x="489" y="21"/>
                  </a:cubicBezTo>
                  <a:cubicBezTo>
                    <a:pt x="465" y="37"/>
                    <a:pt x="448" y="49"/>
                    <a:pt x="439" y="59"/>
                  </a:cubicBezTo>
                  <a:cubicBezTo>
                    <a:pt x="382" y="117"/>
                    <a:pt x="382" y="117"/>
                    <a:pt x="382" y="117"/>
                  </a:cubicBezTo>
                  <a:cubicBezTo>
                    <a:pt x="285" y="110"/>
                    <a:pt x="285" y="110"/>
                    <a:pt x="285" y="1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8218" tIns="24109" rIns="48218" bIns="2410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722688" y="687388"/>
              <a:ext cx="258763" cy="252413"/>
            </a:xfrm>
            <a:custGeom>
              <a:avLst/>
              <a:gdLst>
                <a:gd name="T0" fmla="*/ 0 w 36"/>
                <a:gd name="T1" fmla="*/ 4 h 35"/>
                <a:gd name="T2" fmla="*/ 9 w 36"/>
                <a:gd name="T3" fmla="*/ 1 h 35"/>
                <a:gd name="T4" fmla="*/ 19 w 36"/>
                <a:gd name="T5" fmla="*/ 0 h 35"/>
                <a:gd name="T6" fmla="*/ 30 w 36"/>
                <a:gd name="T7" fmla="*/ 6 h 35"/>
                <a:gd name="T8" fmla="*/ 36 w 36"/>
                <a:gd name="T9" fmla="*/ 17 h 35"/>
                <a:gd name="T10" fmla="*/ 35 w 36"/>
                <a:gd name="T11" fmla="*/ 27 h 35"/>
                <a:gd name="T12" fmla="*/ 33 w 36"/>
                <a:gd name="T13" fmla="*/ 33 h 35"/>
                <a:gd name="T14" fmla="*/ 31 w 36"/>
                <a:gd name="T15" fmla="*/ 35 h 35"/>
                <a:gd name="T16" fmla="*/ 30 w 36"/>
                <a:gd name="T17" fmla="*/ 27 h 35"/>
                <a:gd name="T18" fmla="*/ 27 w 36"/>
                <a:gd name="T19" fmla="*/ 19 h 35"/>
                <a:gd name="T20" fmla="*/ 23 w 36"/>
                <a:gd name="T21" fmla="*/ 13 h 35"/>
                <a:gd name="T22" fmla="*/ 9 w 36"/>
                <a:gd name="T23" fmla="*/ 6 h 35"/>
                <a:gd name="T24" fmla="*/ 0 w 36"/>
                <a:gd name="T25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35">
                  <a:moveTo>
                    <a:pt x="0" y="4"/>
                  </a:moveTo>
                  <a:cubicBezTo>
                    <a:pt x="0" y="4"/>
                    <a:pt x="3" y="2"/>
                    <a:pt x="9" y="1"/>
                  </a:cubicBezTo>
                  <a:cubicBezTo>
                    <a:pt x="12" y="0"/>
                    <a:pt x="15" y="0"/>
                    <a:pt x="19" y="0"/>
                  </a:cubicBezTo>
                  <a:cubicBezTo>
                    <a:pt x="22" y="1"/>
                    <a:pt x="27" y="3"/>
                    <a:pt x="30" y="6"/>
                  </a:cubicBezTo>
                  <a:cubicBezTo>
                    <a:pt x="33" y="9"/>
                    <a:pt x="35" y="13"/>
                    <a:pt x="36" y="17"/>
                  </a:cubicBezTo>
                  <a:cubicBezTo>
                    <a:pt x="36" y="21"/>
                    <a:pt x="36" y="24"/>
                    <a:pt x="35" y="27"/>
                  </a:cubicBezTo>
                  <a:cubicBezTo>
                    <a:pt x="35" y="30"/>
                    <a:pt x="33" y="32"/>
                    <a:pt x="33" y="33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5"/>
                    <a:pt x="30" y="32"/>
                    <a:pt x="30" y="27"/>
                  </a:cubicBezTo>
                  <a:cubicBezTo>
                    <a:pt x="29" y="24"/>
                    <a:pt x="28" y="22"/>
                    <a:pt x="27" y="19"/>
                  </a:cubicBezTo>
                  <a:cubicBezTo>
                    <a:pt x="26" y="17"/>
                    <a:pt x="25" y="14"/>
                    <a:pt x="23" y="13"/>
                  </a:cubicBezTo>
                  <a:cubicBezTo>
                    <a:pt x="20" y="9"/>
                    <a:pt x="14" y="7"/>
                    <a:pt x="9" y="6"/>
                  </a:cubicBezTo>
                  <a:cubicBezTo>
                    <a:pt x="4" y="5"/>
                    <a:pt x="0" y="4"/>
                    <a:pt x="0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8218" tIns="24109" rIns="48218" bIns="2410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822325" y="465138"/>
              <a:ext cx="3324225" cy="3079750"/>
            </a:xfrm>
            <a:custGeom>
              <a:avLst/>
              <a:gdLst>
                <a:gd name="T0" fmla="*/ 0 w 462"/>
                <a:gd name="T1" fmla="*/ 410 h 428"/>
                <a:gd name="T2" fmla="*/ 41 w 462"/>
                <a:gd name="T3" fmla="*/ 428 h 428"/>
                <a:gd name="T4" fmla="*/ 30 w 462"/>
                <a:gd name="T5" fmla="*/ 424 h 428"/>
                <a:gd name="T6" fmla="*/ 0 w 462"/>
                <a:gd name="T7" fmla="*/ 410 h 428"/>
                <a:gd name="T8" fmla="*/ 454 w 462"/>
                <a:gd name="T9" fmla="*/ 0 h 428"/>
                <a:gd name="T10" fmla="*/ 417 w 462"/>
                <a:gd name="T11" fmla="*/ 17 h 428"/>
                <a:gd name="T12" fmla="*/ 367 w 462"/>
                <a:gd name="T13" fmla="*/ 55 h 428"/>
                <a:gd name="T14" fmla="*/ 310 w 462"/>
                <a:gd name="T15" fmla="*/ 113 h 428"/>
                <a:gd name="T16" fmla="*/ 213 w 462"/>
                <a:gd name="T17" fmla="*/ 106 h 428"/>
                <a:gd name="T18" fmla="*/ 310 w 462"/>
                <a:gd name="T19" fmla="*/ 113 h 428"/>
                <a:gd name="T20" fmla="*/ 367 w 462"/>
                <a:gd name="T21" fmla="*/ 55 h 428"/>
                <a:gd name="T22" fmla="*/ 417 w 462"/>
                <a:gd name="T23" fmla="*/ 17 h 428"/>
                <a:gd name="T24" fmla="*/ 454 w 462"/>
                <a:gd name="T25" fmla="*/ 0 h 428"/>
                <a:gd name="T26" fmla="*/ 462 w 462"/>
                <a:gd name="T27" fmla="*/ 3 h 428"/>
                <a:gd name="T28" fmla="*/ 462 w 462"/>
                <a:gd name="T29" fmla="*/ 3 h 428"/>
                <a:gd name="T30" fmla="*/ 462 w 462"/>
                <a:gd name="T31" fmla="*/ 3 h 428"/>
                <a:gd name="T32" fmla="*/ 454 w 462"/>
                <a:gd name="T33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2" h="428">
                  <a:moveTo>
                    <a:pt x="0" y="410"/>
                  </a:moveTo>
                  <a:cubicBezTo>
                    <a:pt x="11" y="416"/>
                    <a:pt x="25" y="422"/>
                    <a:pt x="41" y="428"/>
                  </a:cubicBezTo>
                  <a:cubicBezTo>
                    <a:pt x="37" y="427"/>
                    <a:pt x="34" y="425"/>
                    <a:pt x="30" y="424"/>
                  </a:cubicBezTo>
                  <a:cubicBezTo>
                    <a:pt x="19" y="419"/>
                    <a:pt x="9" y="414"/>
                    <a:pt x="0" y="410"/>
                  </a:cubicBezTo>
                  <a:moveTo>
                    <a:pt x="454" y="0"/>
                  </a:moveTo>
                  <a:cubicBezTo>
                    <a:pt x="446" y="0"/>
                    <a:pt x="434" y="5"/>
                    <a:pt x="417" y="17"/>
                  </a:cubicBezTo>
                  <a:cubicBezTo>
                    <a:pt x="393" y="33"/>
                    <a:pt x="376" y="45"/>
                    <a:pt x="367" y="55"/>
                  </a:cubicBezTo>
                  <a:cubicBezTo>
                    <a:pt x="310" y="113"/>
                    <a:pt x="310" y="113"/>
                    <a:pt x="310" y="113"/>
                  </a:cubicBezTo>
                  <a:cubicBezTo>
                    <a:pt x="213" y="106"/>
                    <a:pt x="213" y="106"/>
                    <a:pt x="213" y="106"/>
                  </a:cubicBezTo>
                  <a:cubicBezTo>
                    <a:pt x="310" y="113"/>
                    <a:pt x="310" y="113"/>
                    <a:pt x="310" y="113"/>
                  </a:cubicBezTo>
                  <a:cubicBezTo>
                    <a:pt x="367" y="55"/>
                    <a:pt x="367" y="55"/>
                    <a:pt x="367" y="55"/>
                  </a:cubicBezTo>
                  <a:cubicBezTo>
                    <a:pt x="376" y="45"/>
                    <a:pt x="393" y="33"/>
                    <a:pt x="417" y="17"/>
                  </a:cubicBezTo>
                  <a:cubicBezTo>
                    <a:pt x="434" y="5"/>
                    <a:pt x="446" y="0"/>
                    <a:pt x="454" y="0"/>
                  </a:cubicBezTo>
                  <a:cubicBezTo>
                    <a:pt x="458" y="0"/>
                    <a:pt x="460" y="1"/>
                    <a:pt x="462" y="3"/>
                  </a:cubicBezTo>
                  <a:cubicBezTo>
                    <a:pt x="462" y="3"/>
                    <a:pt x="462" y="3"/>
                    <a:pt x="462" y="3"/>
                  </a:cubicBezTo>
                  <a:cubicBezTo>
                    <a:pt x="462" y="3"/>
                    <a:pt x="462" y="3"/>
                    <a:pt x="462" y="3"/>
                  </a:cubicBezTo>
                  <a:cubicBezTo>
                    <a:pt x="460" y="1"/>
                    <a:pt x="458" y="0"/>
                    <a:pt x="4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8218" tIns="24109" rIns="48218" bIns="2410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1038225" y="3516313"/>
              <a:ext cx="79375" cy="28575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4 h 4"/>
                <a:gd name="T4" fmla="*/ 11 w 11"/>
                <a:gd name="T5" fmla="*/ 4 h 4"/>
                <a:gd name="T6" fmla="*/ 11 w 11"/>
                <a:gd name="T7" fmla="*/ 4 h 4"/>
                <a:gd name="T8" fmla="*/ 0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1"/>
                    <a:pt x="7" y="3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7" y="3"/>
                    <a:pt x="4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8218" tIns="24109" rIns="48218" bIns="2410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311150" y="465138"/>
              <a:ext cx="3849688" cy="3079750"/>
            </a:xfrm>
            <a:custGeom>
              <a:avLst/>
              <a:gdLst>
                <a:gd name="T0" fmla="*/ 525 w 535"/>
                <a:gd name="T1" fmla="*/ 0 h 428"/>
                <a:gd name="T2" fmla="*/ 488 w 535"/>
                <a:gd name="T3" fmla="*/ 17 h 428"/>
                <a:gd name="T4" fmla="*/ 438 w 535"/>
                <a:gd name="T5" fmla="*/ 55 h 428"/>
                <a:gd name="T6" fmla="*/ 381 w 535"/>
                <a:gd name="T7" fmla="*/ 113 h 428"/>
                <a:gd name="T8" fmla="*/ 284 w 535"/>
                <a:gd name="T9" fmla="*/ 106 h 428"/>
                <a:gd name="T10" fmla="*/ 295 w 535"/>
                <a:gd name="T11" fmla="*/ 95 h 428"/>
                <a:gd name="T12" fmla="*/ 303 w 535"/>
                <a:gd name="T13" fmla="*/ 80 h 428"/>
                <a:gd name="T14" fmla="*/ 297 w 535"/>
                <a:gd name="T15" fmla="*/ 68 h 428"/>
                <a:gd name="T16" fmla="*/ 286 w 535"/>
                <a:gd name="T17" fmla="*/ 64 h 428"/>
                <a:gd name="T18" fmla="*/ 257 w 535"/>
                <a:gd name="T19" fmla="*/ 81 h 428"/>
                <a:gd name="T20" fmla="*/ 239 w 535"/>
                <a:gd name="T21" fmla="*/ 100 h 428"/>
                <a:gd name="T22" fmla="*/ 174 w 535"/>
                <a:gd name="T23" fmla="*/ 91 h 428"/>
                <a:gd name="T24" fmla="*/ 187 w 535"/>
                <a:gd name="T25" fmla="*/ 78 h 428"/>
                <a:gd name="T26" fmla="*/ 194 w 535"/>
                <a:gd name="T27" fmla="*/ 64 h 428"/>
                <a:gd name="T28" fmla="*/ 188 w 535"/>
                <a:gd name="T29" fmla="*/ 53 h 428"/>
                <a:gd name="T30" fmla="*/ 175 w 535"/>
                <a:gd name="T31" fmla="*/ 47 h 428"/>
                <a:gd name="T32" fmla="*/ 156 w 535"/>
                <a:gd name="T33" fmla="*/ 58 h 428"/>
                <a:gd name="T34" fmla="*/ 129 w 535"/>
                <a:gd name="T35" fmla="*/ 85 h 428"/>
                <a:gd name="T36" fmla="*/ 38 w 535"/>
                <a:gd name="T37" fmla="*/ 76 h 428"/>
                <a:gd name="T38" fmla="*/ 8 w 535"/>
                <a:gd name="T39" fmla="*/ 81 h 428"/>
                <a:gd name="T40" fmla="*/ 0 w 535"/>
                <a:gd name="T41" fmla="*/ 98 h 428"/>
                <a:gd name="T42" fmla="*/ 0 w 535"/>
                <a:gd name="T43" fmla="*/ 104 h 428"/>
                <a:gd name="T44" fmla="*/ 4 w 535"/>
                <a:gd name="T45" fmla="*/ 115 h 428"/>
                <a:gd name="T46" fmla="*/ 45 w 535"/>
                <a:gd name="T47" fmla="*/ 127 h 428"/>
                <a:gd name="T48" fmla="*/ 167 w 535"/>
                <a:gd name="T49" fmla="*/ 167 h 428"/>
                <a:gd name="T50" fmla="*/ 265 w 535"/>
                <a:gd name="T51" fmla="*/ 211 h 428"/>
                <a:gd name="T52" fmla="*/ 268 w 535"/>
                <a:gd name="T53" fmla="*/ 216 h 428"/>
                <a:gd name="T54" fmla="*/ 251 w 535"/>
                <a:gd name="T55" fmla="*/ 243 h 428"/>
                <a:gd name="T56" fmla="*/ 146 w 535"/>
                <a:gd name="T57" fmla="*/ 364 h 428"/>
                <a:gd name="T58" fmla="*/ 145 w 535"/>
                <a:gd name="T59" fmla="*/ 364 h 428"/>
                <a:gd name="T60" fmla="*/ 102 w 535"/>
                <a:gd name="T61" fmla="*/ 359 h 428"/>
                <a:gd name="T62" fmla="*/ 61 w 535"/>
                <a:gd name="T63" fmla="*/ 354 h 428"/>
                <a:gd name="T64" fmla="*/ 55 w 535"/>
                <a:gd name="T65" fmla="*/ 355 h 428"/>
                <a:gd name="T66" fmla="*/ 30 w 535"/>
                <a:gd name="T67" fmla="*/ 372 h 428"/>
                <a:gd name="T68" fmla="*/ 22 w 535"/>
                <a:gd name="T69" fmla="*/ 385 h 428"/>
                <a:gd name="T70" fmla="*/ 71 w 535"/>
                <a:gd name="T71" fmla="*/ 410 h 428"/>
                <a:gd name="T72" fmla="*/ 101 w 535"/>
                <a:gd name="T73" fmla="*/ 424 h 428"/>
                <a:gd name="T74" fmla="*/ 112 w 535"/>
                <a:gd name="T75" fmla="*/ 428 h 428"/>
                <a:gd name="T76" fmla="*/ 497 w 535"/>
                <a:gd name="T77" fmla="*/ 43 h 428"/>
                <a:gd name="T78" fmla="*/ 483 w 535"/>
                <a:gd name="T79" fmla="*/ 37 h 428"/>
                <a:gd name="T80" fmla="*/ 474 w 535"/>
                <a:gd name="T81" fmla="*/ 35 h 428"/>
                <a:gd name="T82" fmla="*/ 483 w 535"/>
                <a:gd name="T83" fmla="*/ 32 h 428"/>
                <a:gd name="T84" fmla="*/ 489 w 535"/>
                <a:gd name="T85" fmla="*/ 31 h 428"/>
                <a:gd name="T86" fmla="*/ 493 w 535"/>
                <a:gd name="T87" fmla="*/ 31 h 428"/>
                <a:gd name="T88" fmla="*/ 504 w 535"/>
                <a:gd name="T89" fmla="*/ 36 h 428"/>
                <a:gd name="T90" fmla="*/ 535 w 535"/>
                <a:gd name="T91" fmla="*/ 5 h 428"/>
                <a:gd name="T92" fmla="*/ 533 w 535"/>
                <a:gd name="T93" fmla="*/ 3 h 428"/>
                <a:gd name="T94" fmla="*/ 533 w 535"/>
                <a:gd name="T95" fmla="*/ 3 h 428"/>
                <a:gd name="T96" fmla="*/ 525 w 535"/>
                <a:gd name="T97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5" h="428">
                  <a:moveTo>
                    <a:pt x="525" y="0"/>
                  </a:moveTo>
                  <a:cubicBezTo>
                    <a:pt x="517" y="0"/>
                    <a:pt x="505" y="5"/>
                    <a:pt x="488" y="17"/>
                  </a:cubicBezTo>
                  <a:cubicBezTo>
                    <a:pt x="464" y="33"/>
                    <a:pt x="447" y="45"/>
                    <a:pt x="438" y="55"/>
                  </a:cubicBezTo>
                  <a:cubicBezTo>
                    <a:pt x="381" y="113"/>
                    <a:pt x="381" y="113"/>
                    <a:pt x="381" y="113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300" y="90"/>
                    <a:pt x="303" y="85"/>
                    <a:pt x="303" y="80"/>
                  </a:cubicBezTo>
                  <a:cubicBezTo>
                    <a:pt x="303" y="76"/>
                    <a:pt x="301" y="72"/>
                    <a:pt x="297" y="68"/>
                  </a:cubicBezTo>
                  <a:cubicBezTo>
                    <a:pt x="294" y="65"/>
                    <a:pt x="290" y="64"/>
                    <a:pt x="286" y="64"/>
                  </a:cubicBezTo>
                  <a:cubicBezTo>
                    <a:pt x="278" y="64"/>
                    <a:pt x="269" y="70"/>
                    <a:pt x="257" y="81"/>
                  </a:cubicBezTo>
                  <a:cubicBezTo>
                    <a:pt x="239" y="100"/>
                    <a:pt x="239" y="100"/>
                    <a:pt x="239" y="100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92" y="73"/>
                    <a:pt x="194" y="69"/>
                    <a:pt x="194" y="64"/>
                  </a:cubicBezTo>
                  <a:cubicBezTo>
                    <a:pt x="194" y="60"/>
                    <a:pt x="192" y="56"/>
                    <a:pt x="188" y="53"/>
                  </a:cubicBezTo>
                  <a:cubicBezTo>
                    <a:pt x="184" y="49"/>
                    <a:pt x="180" y="47"/>
                    <a:pt x="175" y="47"/>
                  </a:cubicBezTo>
                  <a:cubicBezTo>
                    <a:pt x="169" y="47"/>
                    <a:pt x="163" y="50"/>
                    <a:pt x="156" y="58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89" y="79"/>
                    <a:pt x="58" y="76"/>
                    <a:pt x="38" y="76"/>
                  </a:cubicBezTo>
                  <a:cubicBezTo>
                    <a:pt x="22" y="76"/>
                    <a:pt x="12" y="78"/>
                    <a:pt x="8" y="81"/>
                  </a:cubicBezTo>
                  <a:cubicBezTo>
                    <a:pt x="4" y="85"/>
                    <a:pt x="2" y="91"/>
                    <a:pt x="0" y="98"/>
                  </a:cubicBezTo>
                  <a:cubicBezTo>
                    <a:pt x="0" y="100"/>
                    <a:pt x="0" y="102"/>
                    <a:pt x="0" y="104"/>
                  </a:cubicBezTo>
                  <a:cubicBezTo>
                    <a:pt x="0" y="109"/>
                    <a:pt x="1" y="112"/>
                    <a:pt x="4" y="115"/>
                  </a:cubicBezTo>
                  <a:cubicBezTo>
                    <a:pt x="7" y="118"/>
                    <a:pt x="21" y="122"/>
                    <a:pt x="45" y="127"/>
                  </a:cubicBezTo>
                  <a:cubicBezTo>
                    <a:pt x="69" y="132"/>
                    <a:pt x="110" y="145"/>
                    <a:pt x="167" y="167"/>
                  </a:cubicBezTo>
                  <a:cubicBezTo>
                    <a:pt x="224" y="188"/>
                    <a:pt x="257" y="203"/>
                    <a:pt x="265" y="211"/>
                  </a:cubicBezTo>
                  <a:cubicBezTo>
                    <a:pt x="267" y="212"/>
                    <a:pt x="268" y="214"/>
                    <a:pt x="268" y="216"/>
                  </a:cubicBezTo>
                  <a:cubicBezTo>
                    <a:pt x="268" y="222"/>
                    <a:pt x="262" y="231"/>
                    <a:pt x="251" y="243"/>
                  </a:cubicBezTo>
                  <a:cubicBezTo>
                    <a:pt x="199" y="296"/>
                    <a:pt x="164" y="337"/>
                    <a:pt x="146" y="364"/>
                  </a:cubicBezTo>
                  <a:cubicBezTo>
                    <a:pt x="146" y="364"/>
                    <a:pt x="145" y="364"/>
                    <a:pt x="145" y="364"/>
                  </a:cubicBezTo>
                  <a:cubicBezTo>
                    <a:pt x="139" y="364"/>
                    <a:pt x="124" y="362"/>
                    <a:pt x="102" y="359"/>
                  </a:cubicBezTo>
                  <a:cubicBezTo>
                    <a:pt x="83" y="356"/>
                    <a:pt x="69" y="354"/>
                    <a:pt x="61" y="354"/>
                  </a:cubicBezTo>
                  <a:cubicBezTo>
                    <a:pt x="58" y="354"/>
                    <a:pt x="56" y="355"/>
                    <a:pt x="55" y="355"/>
                  </a:cubicBezTo>
                  <a:cubicBezTo>
                    <a:pt x="48" y="356"/>
                    <a:pt x="40" y="362"/>
                    <a:pt x="30" y="372"/>
                  </a:cubicBezTo>
                  <a:cubicBezTo>
                    <a:pt x="25" y="377"/>
                    <a:pt x="22" y="381"/>
                    <a:pt x="22" y="385"/>
                  </a:cubicBezTo>
                  <a:cubicBezTo>
                    <a:pt x="26" y="389"/>
                    <a:pt x="43" y="398"/>
                    <a:pt x="71" y="410"/>
                  </a:cubicBezTo>
                  <a:cubicBezTo>
                    <a:pt x="80" y="414"/>
                    <a:pt x="90" y="419"/>
                    <a:pt x="101" y="424"/>
                  </a:cubicBezTo>
                  <a:cubicBezTo>
                    <a:pt x="105" y="425"/>
                    <a:pt x="108" y="427"/>
                    <a:pt x="112" y="428"/>
                  </a:cubicBezTo>
                  <a:cubicBezTo>
                    <a:pt x="497" y="43"/>
                    <a:pt x="497" y="43"/>
                    <a:pt x="497" y="43"/>
                  </a:cubicBezTo>
                  <a:cubicBezTo>
                    <a:pt x="493" y="40"/>
                    <a:pt x="488" y="38"/>
                    <a:pt x="483" y="37"/>
                  </a:cubicBezTo>
                  <a:cubicBezTo>
                    <a:pt x="478" y="36"/>
                    <a:pt x="474" y="35"/>
                    <a:pt x="474" y="35"/>
                  </a:cubicBezTo>
                  <a:cubicBezTo>
                    <a:pt x="474" y="35"/>
                    <a:pt x="477" y="33"/>
                    <a:pt x="483" y="32"/>
                  </a:cubicBezTo>
                  <a:cubicBezTo>
                    <a:pt x="485" y="32"/>
                    <a:pt x="487" y="31"/>
                    <a:pt x="489" y="31"/>
                  </a:cubicBezTo>
                  <a:cubicBezTo>
                    <a:pt x="490" y="31"/>
                    <a:pt x="492" y="31"/>
                    <a:pt x="493" y="31"/>
                  </a:cubicBezTo>
                  <a:cubicBezTo>
                    <a:pt x="496" y="32"/>
                    <a:pt x="500" y="34"/>
                    <a:pt x="504" y="36"/>
                  </a:cubicBezTo>
                  <a:cubicBezTo>
                    <a:pt x="535" y="5"/>
                    <a:pt x="535" y="5"/>
                    <a:pt x="535" y="5"/>
                  </a:cubicBezTo>
                  <a:cubicBezTo>
                    <a:pt x="534" y="4"/>
                    <a:pt x="534" y="3"/>
                    <a:pt x="533" y="3"/>
                  </a:cubicBezTo>
                  <a:cubicBezTo>
                    <a:pt x="533" y="3"/>
                    <a:pt x="533" y="3"/>
                    <a:pt x="533" y="3"/>
                  </a:cubicBezTo>
                  <a:cubicBezTo>
                    <a:pt x="531" y="1"/>
                    <a:pt x="529" y="0"/>
                    <a:pt x="5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8218" tIns="24109" rIns="48218" bIns="2410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3722688" y="687388"/>
              <a:ext cx="215900" cy="85725"/>
            </a:xfrm>
            <a:custGeom>
              <a:avLst/>
              <a:gdLst>
                <a:gd name="T0" fmla="*/ 15 w 30"/>
                <a:gd name="T1" fmla="*/ 0 h 12"/>
                <a:gd name="T2" fmla="*/ 9 w 30"/>
                <a:gd name="T3" fmla="*/ 1 h 12"/>
                <a:gd name="T4" fmla="*/ 0 w 30"/>
                <a:gd name="T5" fmla="*/ 4 h 12"/>
                <a:gd name="T6" fmla="*/ 9 w 30"/>
                <a:gd name="T7" fmla="*/ 6 h 12"/>
                <a:gd name="T8" fmla="*/ 23 w 30"/>
                <a:gd name="T9" fmla="*/ 12 h 12"/>
                <a:gd name="T10" fmla="*/ 30 w 30"/>
                <a:gd name="T11" fmla="*/ 5 h 12"/>
                <a:gd name="T12" fmla="*/ 19 w 30"/>
                <a:gd name="T13" fmla="*/ 0 h 12"/>
                <a:gd name="T14" fmla="*/ 15 w 3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2">
                  <a:moveTo>
                    <a:pt x="15" y="0"/>
                  </a:moveTo>
                  <a:cubicBezTo>
                    <a:pt x="13" y="0"/>
                    <a:pt x="11" y="1"/>
                    <a:pt x="9" y="1"/>
                  </a:cubicBezTo>
                  <a:cubicBezTo>
                    <a:pt x="3" y="2"/>
                    <a:pt x="0" y="4"/>
                    <a:pt x="0" y="4"/>
                  </a:cubicBezTo>
                  <a:cubicBezTo>
                    <a:pt x="0" y="4"/>
                    <a:pt x="4" y="5"/>
                    <a:pt x="9" y="6"/>
                  </a:cubicBezTo>
                  <a:cubicBezTo>
                    <a:pt x="14" y="7"/>
                    <a:pt x="19" y="9"/>
                    <a:pt x="23" y="12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6" y="3"/>
                    <a:pt x="22" y="1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8218" tIns="24109" rIns="48218" bIns="2410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304166" y="3494814"/>
            <a:ext cx="298159" cy="3521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19041" y="3646968"/>
            <a:ext cx="1327935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15517" y="3434046"/>
            <a:ext cx="897682" cy="1687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04166" y="2629208"/>
            <a:ext cx="298159" cy="3521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19041" y="2781362"/>
            <a:ext cx="1327935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15517" y="2568440"/>
            <a:ext cx="897682" cy="1687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04166" y="1704627"/>
            <a:ext cx="298159" cy="3521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19041" y="1856780"/>
            <a:ext cx="1327935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15517" y="1643859"/>
            <a:ext cx="897682" cy="1687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20609" y="2309512"/>
            <a:ext cx="101521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Sun 37"/>
          <p:cNvSpPr/>
          <p:nvPr/>
        </p:nvSpPr>
        <p:spPr>
          <a:xfrm>
            <a:off x="1690034" y="1790961"/>
            <a:ext cx="476361" cy="476387"/>
          </a:xfrm>
          <a:prstGeom prst="su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20609" y="3510411"/>
            <a:ext cx="1015211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Sun 39"/>
          <p:cNvSpPr/>
          <p:nvPr/>
        </p:nvSpPr>
        <p:spPr>
          <a:xfrm>
            <a:off x="1690034" y="2991860"/>
            <a:ext cx="476361" cy="476387"/>
          </a:xfrm>
          <a:prstGeom prst="su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7791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7" grpId="0"/>
      <p:bldP spid="38" grpId="0" animBg="1"/>
      <p:bldP spid="39" grpId="0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/>
          <p:nvPr/>
        </p:nvSpPr>
        <p:spPr>
          <a:xfrm>
            <a:off x="1763651" y="2837382"/>
            <a:ext cx="658654" cy="284691"/>
          </a:xfrm>
          <a:prstGeom prst="rect">
            <a:avLst/>
          </a:prstGeom>
        </p:spPr>
        <p:txBody>
          <a:bodyPr vert="horz" wrap="square" lIns="68576" tIns="34289" rIns="68576" bIns="34289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Impact" pitchFamily="34" charset="0"/>
                <a:ea typeface="微软雅黑" charset="0"/>
                <a:cs typeface="Open Sans" pitchFamily="34" charset="0"/>
              </a:rPr>
              <a:t>2015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04134" y="1791841"/>
            <a:ext cx="622958" cy="397565"/>
          </a:xfrm>
          <a:prstGeom prst="rect">
            <a:avLst/>
          </a:prstGeom>
        </p:spPr>
        <p:txBody>
          <a:bodyPr wrap="none" lIns="68576" tIns="34289" rIns="68576" bIns="34289">
            <a:spAutoFit/>
          </a:bodyPr>
          <a:lstStyle/>
          <a:p>
            <a:pPr algn="ctr"/>
            <a:r>
              <a:rPr lang="en-US" sz="2100" dirty="0">
                <a:solidFill>
                  <a:schemeClr val="bg1">
                    <a:lumMod val="85000"/>
                  </a:schemeClr>
                </a:solidFill>
                <a:latin typeface="Impact" pitchFamily="34" charset="0"/>
                <a:ea typeface="微软雅黑" charset="0"/>
                <a:cs typeface="Open Sans" pitchFamily="34" charset="0"/>
              </a:rPr>
              <a:t>60%</a:t>
            </a:r>
          </a:p>
        </p:txBody>
      </p:sp>
      <p:sp>
        <p:nvSpPr>
          <p:cNvPr id="13" name="Content Placeholder 2"/>
          <p:cNvSpPr txBox="1"/>
          <p:nvPr/>
        </p:nvSpPr>
        <p:spPr>
          <a:xfrm>
            <a:off x="2893695" y="2837382"/>
            <a:ext cx="658654" cy="284691"/>
          </a:xfrm>
          <a:prstGeom prst="rect">
            <a:avLst/>
          </a:prstGeom>
        </p:spPr>
        <p:txBody>
          <a:bodyPr vert="horz" wrap="square" lIns="68576" tIns="34289" rIns="68576" bIns="34289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Impact" pitchFamily="34" charset="0"/>
                <a:ea typeface="微软雅黑" charset="0"/>
                <a:cs typeface="Open Sans" pitchFamily="34" charset="0"/>
              </a:rPr>
              <a:t>2016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59472" y="1524189"/>
            <a:ext cx="581921" cy="397565"/>
          </a:xfrm>
          <a:prstGeom prst="rect">
            <a:avLst/>
          </a:prstGeom>
        </p:spPr>
        <p:txBody>
          <a:bodyPr wrap="none" lIns="68576" tIns="34289" rIns="68576" bIns="34289">
            <a:spAutoFit/>
          </a:bodyPr>
          <a:lstStyle/>
          <a:p>
            <a:pPr algn="ctr"/>
            <a:r>
              <a:rPr lang="en-US" sz="2100" dirty="0">
                <a:solidFill>
                  <a:schemeClr val="bg1">
                    <a:lumMod val="85000"/>
                  </a:schemeClr>
                </a:solidFill>
                <a:latin typeface="Impact" pitchFamily="34" charset="0"/>
                <a:ea typeface="微软雅黑" charset="0"/>
                <a:cs typeface="Open Sans" pitchFamily="34" charset="0"/>
              </a:rPr>
              <a:t>70%</a:t>
            </a:r>
          </a:p>
        </p:txBody>
      </p:sp>
      <p:sp>
        <p:nvSpPr>
          <p:cNvPr id="2" name="Content Placeholder 2"/>
          <p:cNvSpPr txBox="1"/>
          <p:nvPr/>
        </p:nvSpPr>
        <p:spPr>
          <a:xfrm>
            <a:off x="4306440" y="2837382"/>
            <a:ext cx="658654" cy="284691"/>
          </a:xfrm>
          <a:prstGeom prst="rect">
            <a:avLst/>
          </a:prstGeom>
        </p:spPr>
        <p:txBody>
          <a:bodyPr vert="horz" wrap="square" lIns="68576" tIns="34289" rIns="68576" bIns="34289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Impact" pitchFamily="34" charset="0"/>
                <a:ea typeface="微软雅黑" charset="0"/>
                <a:cs typeface="Open Sans" pitchFamily="34" charset="0"/>
              </a:rPr>
              <a:t>2017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71888" y="1309876"/>
            <a:ext cx="620678" cy="397565"/>
          </a:xfrm>
          <a:prstGeom prst="rect">
            <a:avLst/>
          </a:prstGeom>
        </p:spPr>
        <p:txBody>
          <a:bodyPr wrap="none" lIns="68576" tIns="34289" rIns="68576" bIns="34289">
            <a:spAutoFit/>
          </a:bodyPr>
          <a:lstStyle/>
          <a:p>
            <a:pPr algn="ctr"/>
            <a:r>
              <a:rPr lang="en-US" sz="2100" dirty="0">
                <a:solidFill>
                  <a:schemeClr val="bg1">
                    <a:lumMod val="85000"/>
                  </a:schemeClr>
                </a:solidFill>
                <a:latin typeface="Impact" pitchFamily="34" charset="0"/>
                <a:ea typeface="微软雅黑" charset="0"/>
                <a:cs typeface="Open Sans" pitchFamily="34" charset="0"/>
              </a:rPr>
              <a:t>80%</a:t>
            </a:r>
          </a:p>
        </p:txBody>
      </p:sp>
      <p:sp>
        <p:nvSpPr>
          <p:cNvPr id="11" name="Arc 10"/>
          <p:cNvSpPr/>
          <p:nvPr/>
        </p:nvSpPr>
        <p:spPr>
          <a:xfrm>
            <a:off x="1544100" y="2165425"/>
            <a:ext cx="1114901" cy="1114901"/>
          </a:xfrm>
          <a:prstGeom prst="arc">
            <a:avLst>
              <a:gd name="adj1" fmla="val 10810458"/>
              <a:gd name="adj2" fmla="val 0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76" tIns="34289" rIns="68576" bIns="34289" rtlCol="0" anchor="ctr"/>
          <a:lstStyle/>
          <a:p>
            <a:pPr algn="ctr"/>
            <a:endParaRPr lang="en-US" sz="1500" dirty="0">
              <a:solidFill>
                <a:schemeClr val="bg1">
                  <a:lumMod val="8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Arc 7"/>
          <p:cNvSpPr/>
          <p:nvPr/>
        </p:nvSpPr>
        <p:spPr>
          <a:xfrm>
            <a:off x="2392680" y="1914916"/>
            <a:ext cx="1615440" cy="1615440"/>
          </a:xfrm>
          <a:prstGeom prst="arc">
            <a:avLst>
              <a:gd name="adj1" fmla="val 10786903"/>
              <a:gd name="adj2" fmla="val 0"/>
            </a:avLst>
          </a:prstGeom>
          <a:solidFill>
            <a:schemeClr val="accent1">
              <a:alpha val="8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76" tIns="34289" rIns="68576" bIns="34289" rtlCol="0" anchor="ctr"/>
          <a:lstStyle/>
          <a:p>
            <a:pPr algn="ctr"/>
            <a:endParaRPr lang="en-US" sz="1500" dirty="0">
              <a:solidFill>
                <a:schemeClr val="bg1">
                  <a:lumMod val="8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Arc 8"/>
          <p:cNvSpPr/>
          <p:nvPr/>
        </p:nvSpPr>
        <p:spPr>
          <a:xfrm>
            <a:off x="3513959" y="1658217"/>
            <a:ext cx="2128838" cy="2128838"/>
          </a:xfrm>
          <a:prstGeom prst="arc">
            <a:avLst>
              <a:gd name="adj1" fmla="val 10792861"/>
              <a:gd name="adj2" fmla="val 0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76" tIns="34289" rIns="68576" bIns="34289" rtlCol="0" anchor="ctr"/>
          <a:lstStyle/>
          <a:p>
            <a:pPr algn="ctr"/>
            <a:endParaRPr lang="en-US" sz="1500" dirty="0">
              <a:solidFill>
                <a:schemeClr val="bg1">
                  <a:lumMod val="8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Arc 9"/>
          <p:cNvSpPr/>
          <p:nvPr/>
        </p:nvSpPr>
        <p:spPr>
          <a:xfrm>
            <a:off x="4979967" y="1415026"/>
            <a:ext cx="2614136" cy="2614136"/>
          </a:xfrm>
          <a:prstGeom prst="arc">
            <a:avLst>
              <a:gd name="adj1" fmla="val 10787253"/>
              <a:gd name="adj2" fmla="val 0"/>
            </a:avLst>
          </a:prstGeom>
          <a:solidFill>
            <a:schemeClr val="accent1">
              <a:alpha val="8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76" tIns="34289" rIns="68576" bIns="34289" rtlCol="0" anchor="ctr"/>
          <a:lstStyle/>
          <a:p>
            <a:pPr algn="ctr"/>
            <a:endParaRPr lang="en-US" sz="1500" dirty="0">
              <a:solidFill>
                <a:schemeClr val="bg1">
                  <a:lumMod val="8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5998189" y="2837382"/>
            <a:ext cx="658654" cy="284691"/>
          </a:xfrm>
          <a:prstGeom prst="rect">
            <a:avLst/>
          </a:prstGeom>
        </p:spPr>
        <p:txBody>
          <a:bodyPr vert="horz" wrap="square" lIns="68576" tIns="34289" rIns="68576" bIns="34289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Impact" pitchFamily="34" charset="0"/>
                <a:ea typeface="微软雅黑" charset="0"/>
                <a:cs typeface="Open Sans" pitchFamily="34" charset="0"/>
              </a:rPr>
              <a:t>2018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94005" y="1241468"/>
            <a:ext cx="622958" cy="397565"/>
          </a:xfrm>
          <a:prstGeom prst="rect">
            <a:avLst/>
          </a:prstGeom>
        </p:spPr>
        <p:txBody>
          <a:bodyPr wrap="none" lIns="68576" tIns="34289" rIns="68576" bIns="34289">
            <a:spAutoFit/>
          </a:bodyPr>
          <a:lstStyle/>
          <a:p>
            <a:pPr algn="ctr"/>
            <a:r>
              <a:rPr lang="en-US" sz="2100" dirty="0">
                <a:solidFill>
                  <a:schemeClr val="bg1">
                    <a:lumMod val="85000"/>
                  </a:schemeClr>
                </a:solidFill>
                <a:latin typeface="Impact" pitchFamily="34" charset="0"/>
                <a:ea typeface="微软雅黑" charset="0"/>
                <a:cs typeface="Open Sans" pitchFamily="34" charset="0"/>
              </a:rPr>
              <a:t>90%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96951" y="3100349"/>
            <a:ext cx="1108234" cy="1031049"/>
          </a:xfrm>
          <a:prstGeom prst="rect">
            <a:avLst/>
          </a:prstGeom>
          <a:noFill/>
        </p:spPr>
        <p:txBody>
          <a:bodyPr wrap="square" lIns="68576" tIns="34289" rIns="68576" bIns="3428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zh-CN" altLang="en-US" sz="800" kern="0" dirty="0">
                <a:solidFill>
                  <a:schemeClr val="bg1">
                    <a:lumMod val="8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在此输入您的描述内容，在此输入您的描述内容在此输入您的描述内容，在此输入您的描述内容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30341" y="3100349"/>
            <a:ext cx="1108234" cy="1031049"/>
          </a:xfrm>
          <a:prstGeom prst="rect">
            <a:avLst/>
          </a:prstGeom>
          <a:noFill/>
        </p:spPr>
        <p:txBody>
          <a:bodyPr wrap="square" lIns="68576" tIns="34289" rIns="68576" bIns="3428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zh-CN" altLang="en-US" sz="800" kern="0" dirty="0">
                <a:solidFill>
                  <a:schemeClr val="bg1">
                    <a:lumMod val="8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在此输入您的描述内容，在此输入您的描述内容在此输入您的描述内容，在此输入您的描述内容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60231" y="3100349"/>
            <a:ext cx="1108234" cy="1031049"/>
          </a:xfrm>
          <a:prstGeom prst="rect">
            <a:avLst/>
          </a:prstGeom>
          <a:noFill/>
        </p:spPr>
        <p:txBody>
          <a:bodyPr wrap="square" lIns="68576" tIns="34289" rIns="68576" bIns="3428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zh-CN" altLang="en-US" sz="800" kern="0" dirty="0">
                <a:solidFill>
                  <a:schemeClr val="bg1">
                    <a:lumMod val="8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在此输入您的描述内容，在此输入您的描述内容在此输入您的描述内容，在此输入您的描述内容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803403" y="3100349"/>
            <a:ext cx="1108234" cy="1031049"/>
          </a:xfrm>
          <a:prstGeom prst="rect">
            <a:avLst/>
          </a:prstGeom>
          <a:noFill/>
        </p:spPr>
        <p:txBody>
          <a:bodyPr wrap="square" lIns="68576" tIns="34289" rIns="68576" bIns="3428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zh-CN" altLang="en-US" sz="800" kern="0" dirty="0">
                <a:solidFill>
                  <a:schemeClr val="bg1">
                    <a:lumMod val="8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在此输入您的描述内容，在此输入您的描述内容在此输入您的描述内容，在此输入您的描述内容</a:t>
            </a: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13" grpId="0"/>
      <p:bldP spid="21" grpId="0"/>
      <p:bldP spid="2" grpId="0"/>
      <p:bldP spid="22" grpId="0"/>
      <p:bldP spid="11" grpId="0" animBg="1"/>
      <p:bldP spid="8" grpId="0" animBg="1"/>
      <p:bldP spid="9" grpId="0" animBg="1"/>
      <p:bldP spid="10" grpId="0" animBg="1"/>
      <p:bldP spid="15" grpId="0"/>
      <p:bldP spid="23" grpId="0"/>
      <p:bldP spid="6" grpId="0"/>
      <p:bldP spid="3" grpId="0"/>
      <p:bldP spid="5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"/>
          <p:cNvSpPr/>
          <p:nvPr/>
        </p:nvSpPr>
        <p:spPr>
          <a:xfrm>
            <a:off x="980587" y="1059583"/>
            <a:ext cx="3661409" cy="1749591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79" rIns="68559" bIns="34279" anchor="ctr"/>
          <a:lstStyle/>
          <a:p>
            <a:pPr algn="ctr">
              <a:defRPr/>
            </a:pP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Rectangle 3"/>
          <p:cNvSpPr/>
          <p:nvPr/>
        </p:nvSpPr>
        <p:spPr>
          <a:xfrm>
            <a:off x="979388" y="1059582"/>
            <a:ext cx="3662608" cy="1752600"/>
          </a:xfrm>
          <a:prstGeom prst="rect">
            <a:avLst/>
          </a:prstGeom>
          <a:solidFill>
            <a:schemeClr val="accent1">
              <a:alpha val="8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79" rIns="68559" bIns="34279" rtlCol="0" anchor="ctr"/>
          <a:lstStyle/>
          <a:p>
            <a:pPr algn="ctr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63607" y="1346174"/>
            <a:ext cx="959178" cy="315443"/>
          </a:xfrm>
          <a:prstGeom prst="rect">
            <a:avLst/>
          </a:prstGeom>
        </p:spPr>
        <p:txBody>
          <a:bodyPr wrap="none" lIns="68551" tIns="34276" rIns="68551" bIns="34276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关于我们</a:t>
            </a:r>
            <a:endParaRPr lang="en-US" altLang="zh-CN" sz="16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7"/>
          <p:cNvSpPr>
            <a:spLocks noChangeArrowheads="1"/>
          </p:cNvSpPr>
          <p:nvPr/>
        </p:nvSpPr>
        <p:spPr bwMode="auto">
          <a:xfrm>
            <a:off x="1238165" y="1685592"/>
            <a:ext cx="3268988" cy="66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1" tIns="34276" rIns="68551" bIns="3427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bg1"/>
                </a:solidFill>
              </a:rPr>
              <a:t>我图网在</a:t>
            </a:r>
            <a:r>
              <a:rPr lang="en-US" altLang="zh-CN" sz="1000" dirty="0">
                <a:solidFill>
                  <a:schemeClr val="bg1"/>
                </a:solidFill>
              </a:rPr>
              <a:t>2008</a:t>
            </a:r>
            <a:r>
              <a:rPr lang="zh-CN" altLang="en-US" sz="1000" dirty="0">
                <a:solidFill>
                  <a:schemeClr val="bg1"/>
                </a:solidFill>
              </a:rPr>
              <a:t>年</a:t>
            </a:r>
            <a:r>
              <a:rPr lang="en-US" altLang="zh-CN" sz="1000" dirty="0">
                <a:solidFill>
                  <a:schemeClr val="bg1"/>
                </a:solidFill>
              </a:rPr>
              <a:t>8</a:t>
            </a:r>
            <a:r>
              <a:rPr lang="zh-CN" altLang="en-US" sz="1000" dirty="0">
                <a:solidFill>
                  <a:schemeClr val="bg1"/>
                </a:solidFill>
              </a:rPr>
              <a:t>月</a:t>
            </a:r>
            <a:r>
              <a:rPr lang="en-US" altLang="zh-CN" sz="1000" dirty="0">
                <a:solidFill>
                  <a:schemeClr val="bg1"/>
                </a:solidFill>
              </a:rPr>
              <a:t>8</a:t>
            </a:r>
            <a:r>
              <a:rPr lang="zh-CN" altLang="en-US" sz="1000" dirty="0">
                <a:solidFill>
                  <a:schemeClr val="bg1"/>
                </a:solidFill>
              </a:rPr>
              <a:t>日</a:t>
            </a:r>
            <a:r>
              <a:rPr lang="en-US" altLang="zh-CN" sz="1000" dirty="0">
                <a:solidFill>
                  <a:schemeClr val="bg1"/>
                </a:solidFill>
              </a:rPr>
              <a:t>(</a:t>
            </a:r>
            <a:r>
              <a:rPr lang="zh-CN" altLang="en-US" sz="1000" dirty="0">
                <a:solidFill>
                  <a:schemeClr val="bg1"/>
                </a:solidFill>
              </a:rPr>
              <a:t>奥运会开幕</a:t>
            </a:r>
            <a:r>
              <a:rPr lang="en-US" altLang="zh-CN" sz="1000" dirty="0">
                <a:solidFill>
                  <a:schemeClr val="bg1"/>
                </a:solidFill>
              </a:rPr>
              <a:t>)</a:t>
            </a:r>
            <a:r>
              <a:rPr lang="zh-CN" altLang="en-US" sz="1000" dirty="0">
                <a:solidFill>
                  <a:schemeClr val="bg1"/>
                </a:solidFill>
              </a:rPr>
              <a:t>兴建，是设计作品交易平台，主要经营正版设计稿，正版摄影图，正版插画，正版</a:t>
            </a:r>
            <a:r>
              <a:rPr lang="en-US" altLang="zh-CN" sz="1000" dirty="0">
                <a:solidFill>
                  <a:schemeClr val="bg1"/>
                </a:solidFill>
              </a:rPr>
              <a:t>3d</a:t>
            </a:r>
            <a:r>
              <a:rPr lang="zh-CN" altLang="en-US" sz="1000" dirty="0">
                <a:solidFill>
                  <a:schemeClr val="bg1"/>
                </a:solidFill>
              </a:rPr>
              <a:t>模型，正版</a:t>
            </a:r>
            <a:r>
              <a:rPr lang="en-US" altLang="zh-CN" sz="1000" dirty="0">
                <a:solidFill>
                  <a:schemeClr val="bg1"/>
                </a:solidFill>
              </a:rPr>
              <a:t>flash</a:t>
            </a:r>
            <a:r>
              <a:rPr lang="zh-CN" altLang="en-US" sz="1000" dirty="0">
                <a:solidFill>
                  <a:schemeClr val="bg1"/>
                </a:solidFill>
              </a:rPr>
              <a:t>源文件等销售。</a:t>
            </a:r>
            <a:endParaRPr lang="zh-CN" altLang="en-US" sz="1000" dirty="0">
              <a:solidFill>
                <a:schemeClr val="bg1"/>
              </a:solidFill>
              <a:sym typeface="微软雅黑" pitchFamily="34" charset="-122"/>
            </a:endParaRPr>
          </a:p>
        </p:txBody>
      </p:sp>
      <p:sp>
        <p:nvSpPr>
          <p:cNvPr id="43" name="Oval 4"/>
          <p:cNvSpPr/>
          <p:nvPr/>
        </p:nvSpPr>
        <p:spPr>
          <a:xfrm>
            <a:off x="1611010" y="3192749"/>
            <a:ext cx="469721" cy="4719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79" rIns="68559" bIns="34279" rtlCol="0" anchor="ctr"/>
          <a:lstStyle/>
          <a:p>
            <a:pPr algn="ctr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Oval 12"/>
          <p:cNvSpPr/>
          <p:nvPr/>
        </p:nvSpPr>
        <p:spPr>
          <a:xfrm>
            <a:off x="3503260" y="3186137"/>
            <a:ext cx="476301" cy="4785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79" rIns="68559" bIns="34279" rtlCol="0" anchor="ctr"/>
          <a:lstStyle/>
          <a:p>
            <a:pPr algn="ctr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Oval 14"/>
          <p:cNvSpPr/>
          <p:nvPr/>
        </p:nvSpPr>
        <p:spPr>
          <a:xfrm>
            <a:off x="5306162" y="3192749"/>
            <a:ext cx="468682" cy="4719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79" rIns="68559" bIns="34279" rtlCol="0" anchor="ctr"/>
          <a:lstStyle/>
          <a:p>
            <a:pPr algn="ctr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Oval 16"/>
          <p:cNvSpPr/>
          <p:nvPr/>
        </p:nvSpPr>
        <p:spPr>
          <a:xfrm>
            <a:off x="7178363" y="3193312"/>
            <a:ext cx="468124" cy="4713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79" rIns="68559" bIns="34279" rtlCol="0" anchor="ctr"/>
          <a:lstStyle/>
          <a:p>
            <a:pPr algn="ctr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1717874" y="3297227"/>
            <a:ext cx="263040" cy="264742"/>
            <a:chOff x="7971783" y="2080670"/>
            <a:chExt cx="401822" cy="404317"/>
          </a:xfrm>
          <a:solidFill>
            <a:schemeClr val="bg1"/>
          </a:solidFill>
        </p:grpSpPr>
        <p:sp>
          <p:nvSpPr>
            <p:cNvPr id="48" name="Freeform 42"/>
            <p:cNvSpPr>
              <a:spLocks noEditPoints="1"/>
            </p:cNvSpPr>
            <p:nvPr/>
          </p:nvSpPr>
          <p:spPr bwMode="auto">
            <a:xfrm>
              <a:off x="7971783" y="2080670"/>
              <a:ext cx="401822" cy="404317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9" name="Freeform 43"/>
            <p:cNvSpPr>
              <a:spLocks/>
            </p:cNvSpPr>
            <p:nvPr/>
          </p:nvSpPr>
          <p:spPr bwMode="auto">
            <a:xfrm>
              <a:off x="8079103" y="2178006"/>
              <a:ext cx="139764" cy="199662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3" name="Group 23"/>
          <p:cNvGrpSpPr/>
          <p:nvPr/>
        </p:nvGrpSpPr>
        <p:grpSpPr>
          <a:xfrm>
            <a:off x="3636057" y="3299067"/>
            <a:ext cx="258441" cy="225366"/>
            <a:chOff x="7540014" y="4306907"/>
            <a:chExt cx="389342" cy="339426"/>
          </a:xfrm>
          <a:solidFill>
            <a:schemeClr val="bg1"/>
          </a:solidFill>
        </p:grpSpPr>
        <p:sp>
          <p:nvSpPr>
            <p:cNvPr id="51" name="Freeform 110"/>
            <p:cNvSpPr>
              <a:spLocks/>
            </p:cNvSpPr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2" name="Freeform 111"/>
            <p:cNvSpPr>
              <a:spLocks/>
            </p:cNvSpPr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3" name="Freeform 112"/>
            <p:cNvSpPr>
              <a:spLocks/>
            </p:cNvSpPr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4" name="Freeform 113"/>
            <p:cNvSpPr>
              <a:spLocks/>
            </p:cNvSpPr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5" name="Freeform 114"/>
            <p:cNvSpPr>
              <a:spLocks/>
            </p:cNvSpPr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6" name="Freeform 115"/>
            <p:cNvSpPr>
              <a:spLocks/>
            </p:cNvSpPr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7" name="Freeform 116"/>
            <p:cNvSpPr>
              <a:spLocks/>
            </p:cNvSpPr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8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9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60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61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4" name="Group 35"/>
          <p:cNvGrpSpPr/>
          <p:nvPr/>
        </p:nvGrpSpPr>
        <p:grpSpPr>
          <a:xfrm>
            <a:off x="7279806" y="3297226"/>
            <a:ext cx="248040" cy="246473"/>
            <a:chOff x="6853673" y="3715407"/>
            <a:chExt cx="379359" cy="376864"/>
          </a:xfrm>
          <a:solidFill>
            <a:schemeClr val="bg1"/>
          </a:solidFill>
        </p:grpSpPr>
        <p:sp>
          <p:nvSpPr>
            <p:cNvPr id="63" name="Freeform 150"/>
            <p:cNvSpPr>
              <a:spLocks noEditPoints="1"/>
            </p:cNvSpPr>
            <p:nvPr/>
          </p:nvSpPr>
          <p:spPr bwMode="auto">
            <a:xfrm>
              <a:off x="6853673" y="3715407"/>
              <a:ext cx="379359" cy="376864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8 h 114"/>
                <a:gd name="T12" fmla="*/ 6 w 114"/>
                <a:gd name="T13" fmla="*/ 57 h 114"/>
                <a:gd name="T14" fmla="*/ 57 w 114"/>
                <a:gd name="T15" fmla="*/ 6 h 114"/>
                <a:gd name="T16" fmla="*/ 108 w 114"/>
                <a:gd name="T17" fmla="*/ 57 h 114"/>
                <a:gd name="T18" fmla="*/ 57 w 114"/>
                <a:gd name="T1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64" name="Rectangle 151"/>
            <p:cNvSpPr>
              <a:spLocks noChangeArrowheads="1"/>
            </p:cNvSpPr>
            <p:nvPr/>
          </p:nvSpPr>
          <p:spPr bwMode="auto">
            <a:xfrm>
              <a:off x="6998429" y="3987447"/>
              <a:ext cx="22463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65" name="Rectangle 152"/>
            <p:cNvSpPr>
              <a:spLocks noChangeArrowheads="1"/>
            </p:cNvSpPr>
            <p:nvPr/>
          </p:nvSpPr>
          <p:spPr bwMode="auto">
            <a:xfrm>
              <a:off x="7033370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66" name="Rectangle 153"/>
            <p:cNvSpPr>
              <a:spLocks noChangeArrowheads="1"/>
            </p:cNvSpPr>
            <p:nvPr/>
          </p:nvSpPr>
          <p:spPr bwMode="auto">
            <a:xfrm>
              <a:off x="7068311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67" name="Freeform 154"/>
            <p:cNvSpPr>
              <a:spLocks/>
            </p:cNvSpPr>
            <p:nvPr/>
          </p:nvSpPr>
          <p:spPr bwMode="auto">
            <a:xfrm>
              <a:off x="6970976" y="3822725"/>
              <a:ext cx="82362" cy="84857"/>
            </a:xfrm>
            <a:custGeom>
              <a:avLst/>
              <a:gdLst>
                <a:gd name="T0" fmla="*/ 19 w 25"/>
                <a:gd name="T1" fmla="*/ 22 h 25"/>
                <a:gd name="T2" fmla="*/ 22 w 25"/>
                <a:gd name="T3" fmla="*/ 25 h 25"/>
                <a:gd name="T4" fmla="*/ 25 w 25"/>
                <a:gd name="T5" fmla="*/ 22 h 25"/>
                <a:gd name="T6" fmla="*/ 22 w 25"/>
                <a:gd name="T7" fmla="*/ 19 h 25"/>
                <a:gd name="T8" fmla="*/ 21 w 25"/>
                <a:gd name="T9" fmla="*/ 19 h 25"/>
                <a:gd name="T10" fmla="*/ 0 w 25"/>
                <a:gd name="T11" fmla="*/ 0 h 25"/>
                <a:gd name="T12" fmla="*/ 19 w 25"/>
                <a:gd name="T13" fmla="*/ 22 h 25"/>
                <a:gd name="T14" fmla="*/ 19 w 25"/>
                <a:gd name="T1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68" name="Freeform 155"/>
            <p:cNvSpPr>
              <a:spLocks/>
            </p:cNvSpPr>
            <p:nvPr/>
          </p:nvSpPr>
          <p:spPr bwMode="auto">
            <a:xfrm>
              <a:off x="6921060" y="3987447"/>
              <a:ext cx="22463" cy="19966"/>
            </a:xfrm>
            <a:custGeom>
              <a:avLst/>
              <a:gdLst>
                <a:gd name="T0" fmla="*/ 0 w 9"/>
                <a:gd name="T1" fmla="*/ 6 h 8"/>
                <a:gd name="T2" fmla="*/ 3 w 9"/>
                <a:gd name="T3" fmla="*/ 8 h 8"/>
                <a:gd name="T4" fmla="*/ 9 w 9"/>
                <a:gd name="T5" fmla="*/ 1 h 8"/>
                <a:gd name="T6" fmla="*/ 7 w 9"/>
                <a:gd name="T7" fmla="*/ 0 h 8"/>
                <a:gd name="T8" fmla="*/ 0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69" name="Freeform 156"/>
            <p:cNvSpPr>
              <a:spLocks/>
            </p:cNvSpPr>
            <p:nvPr/>
          </p:nvSpPr>
          <p:spPr bwMode="auto">
            <a:xfrm>
              <a:off x="6901094" y="3942523"/>
              <a:ext cx="27454" cy="14975"/>
            </a:xfrm>
            <a:custGeom>
              <a:avLst/>
              <a:gdLst>
                <a:gd name="T0" fmla="*/ 9 w 11"/>
                <a:gd name="T1" fmla="*/ 0 h 6"/>
                <a:gd name="T2" fmla="*/ 0 w 11"/>
                <a:gd name="T3" fmla="*/ 3 h 6"/>
                <a:gd name="T4" fmla="*/ 1 w 11"/>
                <a:gd name="T5" fmla="*/ 6 h 6"/>
                <a:gd name="T6" fmla="*/ 11 w 11"/>
                <a:gd name="T7" fmla="*/ 3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70" name="Freeform 157"/>
            <p:cNvSpPr>
              <a:spLocks/>
            </p:cNvSpPr>
            <p:nvPr/>
          </p:nvSpPr>
          <p:spPr bwMode="auto">
            <a:xfrm>
              <a:off x="6933538" y="3790281"/>
              <a:ext cx="19966" cy="22463"/>
            </a:xfrm>
            <a:custGeom>
              <a:avLst/>
              <a:gdLst>
                <a:gd name="T0" fmla="*/ 0 w 8"/>
                <a:gd name="T1" fmla="*/ 3 h 9"/>
                <a:gd name="T2" fmla="*/ 7 w 8"/>
                <a:gd name="T3" fmla="*/ 9 h 9"/>
                <a:gd name="T4" fmla="*/ 8 w 8"/>
                <a:gd name="T5" fmla="*/ 7 h 9"/>
                <a:gd name="T6" fmla="*/ 2 w 8"/>
                <a:gd name="T7" fmla="*/ 0 h 9"/>
                <a:gd name="T8" fmla="*/ 0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71" name="Freeform 158"/>
            <p:cNvSpPr>
              <a:spLocks/>
            </p:cNvSpPr>
            <p:nvPr/>
          </p:nvSpPr>
          <p:spPr bwMode="auto">
            <a:xfrm>
              <a:off x="6903589" y="3840196"/>
              <a:ext cx="27454" cy="12480"/>
            </a:xfrm>
            <a:custGeom>
              <a:avLst/>
              <a:gdLst>
                <a:gd name="T0" fmla="*/ 11 w 11"/>
                <a:gd name="T1" fmla="*/ 3 h 5"/>
                <a:gd name="T2" fmla="*/ 2 w 11"/>
                <a:gd name="T3" fmla="*/ 0 h 5"/>
                <a:gd name="T4" fmla="*/ 0 w 11"/>
                <a:gd name="T5" fmla="*/ 3 h 5"/>
                <a:gd name="T6" fmla="*/ 10 w 11"/>
                <a:gd name="T7" fmla="*/ 5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72" name="Rectangle 159"/>
            <p:cNvSpPr>
              <a:spLocks noChangeArrowheads="1"/>
            </p:cNvSpPr>
            <p:nvPr/>
          </p:nvSpPr>
          <p:spPr bwMode="auto">
            <a:xfrm>
              <a:off x="7040858" y="3750348"/>
              <a:ext cx="7488" cy="2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73" name="Freeform 160"/>
            <p:cNvSpPr>
              <a:spLocks/>
            </p:cNvSpPr>
            <p:nvPr/>
          </p:nvSpPr>
          <p:spPr bwMode="auto">
            <a:xfrm>
              <a:off x="6973471" y="3760331"/>
              <a:ext cx="17471" cy="22463"/>
            </a:xfrm>
            <a:custGeom>
              <a:avLst/>
              <a:gdLst>
                <a:gd name="T0" fmla="*/ 7 w 7"/>
                <a:gd name="T1" fmla="*/ 8 h 9"/>
                <a:gd name="T2" fmla="*/ 3 w 7"/>
                <a:gd name="T3" fmla="*/ 0 h 9"/>
                <a:gd name="T4" fmla="*/ 0 w 7"/>
                <a:gd name="T5" fmla="*/ 2 h 9"/>
                <a:gd name="T6" fmla="*/ 4 w 7"/>
                <a:gd name="T7" fmla="*/ 9 h 9"/>
                <a:gd name="T8" fmla="*/ 7 w 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74" name="Freeform 161"/>
            <p:cNvSpPr>
              <a:spLocks/>
            </p:cNvSpPr>
            <p:nvPr/>
          </p:nvSpPr>
          <p:spPr bwMode="auto">
            <a:xfrm>
              <a:off x="7088277" y="3760331"/>
              <a:ext cx="12480" cy="27454"/>
            </a:xfrm>
            <a:custGeom>
              <a:avLst/>
              <a:gdLst>
                <a:gd name="T0" fmla="*/ 0 w 5"/>
                <a:gd name="T1" fmla="*/ 9 h 11"/>
                <a:gd name="T2" fmla="*/ 2 w 5"/>
                <a:gd name="T3" fmla="*/ 11 h 11"/>
                <a:gd name="T4" fmla="*/ 5 w 5"/>
                <a:gd name="T5" fmla="*/ 2 h 11"/>
                <a:gd name="T6" fmla="*/ 2 w 5"/>
                <a:gd name="T7" fmla="*/ 0 h 11"/>
                <a:gd name="T8" fmla="*/ 0 w 5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75" name="Freeform 162"/>
            <p:cNvSpPr>
              <a:spLocks/>
            </p:cNvSpPr>
            <p:nvPr/>
          </p:nvSpPr>
          <p:spPr bwMode="auto">
            <a:xfrm>
              <a:off x="7130706" y="3987447"/>
              <a:ext cx="22463" cy="19966"/>
            </a:xfrm>
            <a:custGeom>
              <a:avLst/>
              <a:gdLst>
                <a:gd name="T0" fmla="*/ 0 w 9"/>
                <a:gd name="T1" fmla="*/ 1 h 8"/>
                <a:gd name="T2" fmla="*/ 8 w 9"/>
                <a:gd name="T3" fmla="*/ 8 h 8"/>
                <a:gd name="T4" fmla="*/ 9 w 9"/>
                <a:gd name="T5" fmla="*/ 6 h 8"/>
                <a:gd name="T6" fmla="*/ 3 w 9"/>
                <a:gd name="T7" fmla="*/ 0 h 8"/>
                <a:gd name="T8" fmla="*/ 0 w 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76" name="Freeform 163"/>
            <p:cNvSpPr>
              <a:spLocks/>
            </p:cNvSpPr>
            <p:nvPr/>
          </p:nvSpPr>
          <p:spPr bwMode="auto">
            <a:xfrm>
              <a:off x="7158159" y="3942523"/>
              <a:ext cx="24958" cy="14975"/>
            </a:xfrm>
            <a:custGeom>
              <a:avLst/>
              <a:gdLst>
                <a:gd name="T0" fmla="*/ 0 w 10"/>
                <a:gd name="T1" fmla="*/ 3 h 6"/>
                <a:gd name="T2" fmla="*/ 9 w 10"/>
                <a:gd name="T3" fmla="*/ 6 h 6"/>
                <a:gd name="T4" fmla="*/ 10 w 10"/>
                <a:gd name="T5" fmla="*/ 3 h 6"/>
                <a:gd name="T6" fmla="*/ 1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77" name="Freeform 164"/>
            <p:cNvSpPr>
              <a:spLocks/>
            </p:cNvSpPr>
            <p:nvPr/>
          </p:nvSpPr>
          <p:spPr bwMode="auto">
            <a:xfrm>
              <a:off x="7128209" y="3790281"/>
              <a:ext cx="22463" cy="22463"/>
            </a:xfrm>
            <a:custGeom>
              <a:avLst/>
              <a:gdLst>
                <a:gd name="T0" fmla="*/ 9 w 9"/>
                <a:gd name="T1" fmla="*/ 3 h 9"/>
                <a:gd name="T2" fmla="*/ 8 w 9"/>
                <a:gd name="T3" fmla="*/ 0 h 9"/>
                <a:gd name="T4" fmla="*/ 0 w 9"/>
                <a:gd name="T5" fmla="*/ 7 h 9"/>
                <a:gd name="T6" fmla="*/ 2 w 9"/>
                <a:gd name="T7" fmla="*/ 9 h 9"/>
                <a:gd name="T8" fmla="*/ 9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78" name="Freeform 165"/>
            <p:cNvSpPr>
              <a:spLocks/>
            </p:cNvSpPr>
            <p:nvPr/>
          </p:nvSpPr>
          <p:spPr bwMode="auto">
            <a:xfrm>
              <a:off x="7153167" y="3840196"/>
              <a:ext cx="27454" cy="12480"/>
            </a:xfrm>
            <a:custGeom>
              <a:avLst/>
              <a:gdLst>
                <a:gd name="T0" fmla="*/ 10 w 11"/>
                <a:gd name="T1" fmla="*/ 0 h 5"/>
                <a:gd name="T2" fmla="*/ 0 w 11"/>
                <a:gd name="T3" fmla="*/ 3 h 5"/>
                <a:gd name="T4" fmla="*/ 2 w 11"/>
                <a:gd name="T5" fmla="*/ 5 h 5"/>
                <a:gd name="T6" fmla="*/ 11 w 11"/>
                <a:gd name="T7" fmla="*/ 3 h 5"/>
                <a:gd name="T8" fmla="*/ 10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79" name="Rectangle 166"/>
            <p:cNvSpPr>
              <a:spLocks noChangeArrowheads="1"/>
            </p:cNvSpPr>
            <p:nvPr/>
          </p:nvSpPr>
          <p:spPr bwMode="auto">
            <a:xfrm>
              <a:off x="6893606" y="3890112"/>
              <a:ext cx="24958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80" name="Rectangle 167"/>
            <p:cNvSpPr>
              <a:spLocks noChangeArrowheads="1"/>
            </p:cNvSpPr>
            <p:nvPr/>
          </p:nvSpPr>
          <p:spPr bwMode="auto">
            <a:xfrm>
              <a:off x="7170638" y="3892607"/>
              <a:ext cx="27454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5" name="Group 54"/>
          <p:cNvGrpSpPr/>
          <p:nvPr/>
        </p:nvGrpSpPr>
        <p:grpSpPr>
          <a:xfrm>
            <a:off x="5442476" y="3329256"/>
            <a:ext cx="196054" cy="254937"/>
            <a:chOff x="6421904" y="4798576"/>
            <a:chExt cx="299494" cy="389342"/>
          </a:xfrm>
          <a:solidFill>
            <a:schemeClr val="bg1"/>
          </a:solidFill>
        </p:grpSpPr>
        <p:sp>
          <p:nvSpPr>
            <p:cNvPr id="82" name="Freeform 170"/>
            <p:cNvSpPr>
              <a:spLocks/>
            </p:cNvSpPr>
            <p:nvPr/>
          </p:nvSpPr>
          <p:spPr bwMode="auto">
            <a:xfrm>
              <a:off x="6421904" y="4910886"/>
              <a:ext cx="299494" cy="277032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83" name="Freeform 171"/>
            <p:cNvSpPr>
              <a:spLocks/>
            </p:cNvSpPr>
            <p:nvPr/>
          </p:nvSpPr>
          <p:spPr bwMode="auto">
            <a:xfrm>
              <a:off x="6421904" y="4798576"/>
              <a:ext cx="299494" cy="94840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1252726" y="3749976"/>
            <a:ext cx="1163522" cy="253887"/>
          </a:xfrm>
          <a:prstGeom prst="rect">
            <a:avLst/>
          </a:prstGeom>
        </p:spPr>
        <p:txBody>
          <a:bodyPr wrap="square" lIns="68551" tIns="34276" rIns="68551" bIns="34276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2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47"/>
          <p:cNvSpPr>
            <a:spLocks noChangeArrowheads="1"/>
          </p:cNvSpPr>
          <p:nvPr/>
        </p:nvSpPr>
        <p:spPr bwMode="auto">
          <a:xfrm>
            <a:off x="1144742" y="3975906"/>
            <a:ext cx="1478157" cy="31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1" tIns="34276" rIns="68551" bIns="3427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700" dirty="0">
                <a:solidFill>
                  <a:schemeClr val="bg1">
                    <a:lumMod val="8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86" name="矩形 85"/>
          <p:cNvSpPr/>
          <p:nvPr/>
        </p:nvSpPr>
        <p:spPr>
          <a:xfrm>
            <a:off x="3144185" y="3749976"/>
            <a:ext cx="1163522" cy="253887"/>
          </a:xfrm>
          <a:prstGeom prst="rect">
            <a:avLst/>
          </a:prstGeom>
        </p:spPr>
        <p:txBody>
          <a:bodyPr wrap="square" lIns="68551" tIns="34276" rIns="68551" bIns="34276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2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矩形 47"/>
          <p:cNvSpPr>
            <a:spLocks noChangeArrowheads="1"/>
          </p:cNvSpPr>
          <p:nvPr/>
        </p:nvSpPr>
        <p:spPr bwMode="auto">
          <a:xfrm>
            <a:off x="3036200" y="3975906"/>
            <a:ext cx="1478157" cy="31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1" tIns="34276" rIns="68551" bIns="3427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700" dirty="0">
                <a:solidFill>
                  <a:schemeClr val="bg1">
                    <a:lumMod val="8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88" name="矩形 87"/>
          <p:cNvSpPr/>
          <p:nvPr/>
        </p:nvSpPr>
        <p:spPr>
          <a:xfrm>
            <a:off x="6819287" y="3749976"/>
            <a:ext cx="1163522" cy="253887"/>
          </a:xfrm>
          <a:prstGeom prst="rect">
            <a:avLst/>
          </a:prstGeom>
        </p:spPr>
        <p:txBody>
          <a:bodyPr wrap="square" lIns="68551" tIns="34276" rIns="68551" bIns="34276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2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47"/>
          <p:cNvSpPr>
            <a:spLocks noChangeArrowheads="1"/>
          </p:cNvSpPr>
          <p:nvPr/>
        </p:nvSpPr>
        <p:spPr bwMode="auto">
          <a:xfrm>
            <a:off x="6711304" y="3975906"/>
            <a:ext cx="1478157" cy="31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1" tIns="34276" rIns="68551" bIns="3427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700" dirty="0">
                <a:solidFill>
                  <a:schemeClr val="bg1">
                    <a:lumMod val="8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90" name="矩形 89"/>
          <p:cNvSpPr/>
          <p:nvPr/>
        </p:nvSpPr>
        <p:spPr>
          <a:xfrm>
            <a:off x="4946293" y="3749976"/>
            <a:ext cx="1163522" cy="253887"/>
          </a:xfrm>
          <a:prstGeom prst="rect">
            <a:avLst/>
          </a:prstGeom>
        </p:spPr>
        <p:txBody>
          <a:bodyPr wrap="square" lIns="68551" tIns="34276" rIns="68551" bIns="34276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2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矩形 47"/>
          <p:cNvSpPr>
            <a:spLocks noChangeArrowheads="1"/>
          </p:cNvSpPr>
          <p:nvPr/>
        </p:nvSpPr>
        <p:spPr bwMode="auto">
          <a:xfrm>
            <a:off x="4838310" y="3975906"/>
            <a:ext cx="1478157" cy="31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1" tIns="34276" rIns="68551" bIns="3427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700" dirty="0">
                <a:solidFill>
                  <a:schemeClr val="bg1">
                    <a:lumMod val="8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pic>
        <p:nvPicPr>
          <p:cNvPr id="38914" name="Picture 2" descr="C:\Users\Administrator\Desktop\一i图片1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015897" y="1062758"/>
            <a:ext cx="3111607" cy="174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171295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5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5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5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4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1" grpId="0"/>
      <p:bldP spid="42" grpId="0"/>
      <p:bldP spid="43" grpId="0" animBg="1"/>
      <p:bldP spid="44" grpId="0" animBg="1"/>
      <p:bldP spid="45" grpId="0" animBg="1"/>
      <p:bldP spid="46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未来科技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30" name="矩形 29"/>
          <p:cNvSpPr/>
          <p:nvPr/>
        </p:nvSpPr>
        <p:spPr>
          <a:xfrm>
            <a:off x="4323756" y="2139702"/>
            <a:ext cx="2264468" cy="434989"/>
          </a:xfrm>
          <a:prstGeom prst="rect">
            <a:avLst/>
          </a:prstGeom>
        </p:spPr>
        <p:txBody>
          <a:bodyPr wrap="square" lIns="65023" tIns="32511" rIns="65023" bIns="32511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相关标题文字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26"/>
          <p:cNvSpPr txBox="1"/>
          <p:nvPr/>
        </p:nvSpPr>
        <p:spPr>
          <a:xfrm>
            <a:off x="4323755" y="2601808"/>
            <a:ext cx="2160240" cy="412162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</a:t>
            </a:r>
            <a:endParaRPr lang="zh-CN" altLang="en-US" sz="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10"/>
          <p:cNvSpPr txBox="1"/>
          <p:nvPr/>
        </p:nvSpPr>
        <p:spPr>
          <a:xfrm>
            <a:off x="3245631" y="2149874"/>
            <a:ext cx="1006116" cy="896654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02</a:t>
            </a:r>
            <a:endParaRPr lang="zh-CN" altLang="en-US" sz="5400" dirty="0">
              <a:solidFill>
                <a:schemeClr val="bg1">
                  <a:lumMod val="8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64316"/>
      </p:ext>
    </p:extLst>
  </p:cSld>
  <p:clrMapOvr>
    <a:masterClrMapping/>
  </p:clrMapOvr>
  <p:transition spd="med" advClick="0" advTm="1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4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彩年度工作总结"/>
</p:tagLst>
</file>

<file path=ppt/theme/theme1.xml><?xml version="1.0" encoding="utf-8"?>
<a:theme xmlns:a="http://schemas.openxmlformats.org/drawingml/2006/main" name="Office 主题​​">
  <a:themeElements>
    <a:clrScheme name="自定义 134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A32A26"/>
      </a:accent1>
      <a:accent2>
        <a:srgbClr val="DB952D"/>
      </a:accent2>
      <a:accent3>
        <a:srgbClr val="A32A26"/>
      </a:accent3>
      <a:accent4>
        <a:srgbClr val="DB952D"/>
      </a:accent4>
      <a:accent5>
        <a:srgbClr val="A32A26"/>
      </a:accent5>
      <a:accent6>
        <a:srgbClr val="DB952D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</TotalTime>
  <Words>2637</Words>
  <Application>Microsoft Office PowerPoint</Application>
  <PresentationFormat>全屏显示(16:9)</PresentationFormat>
  <Paragraphs>223</Paragraphs>
  <Slides>25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Lato Light</vt:lpstr>
      <vt:lpstr>Open Sans</vt:lpstr>
      <vt:lpstr>STIXGeneral-Bold</vt:lpstr>
      <vt:lpstr>STIXGeneral-Regular</vt:lpstr>
      <vt:lpstr>冬青黑体简体中文 W3</vt:lpstr>
      <vt:lpstr>宋体</vt:lpstr>
      <vt:lpstr>微软雅黑</vt:lpstr>
      <vt:lpstr>Arial</vt:lpstr>
      <vt:lpstr>Broadway</vt:lpstr>
      <vt:lpstr>Calibri</vt:lpstr>
      <vt:lpstr>Franklin Gothic Medium</vt:lpstr>
      <vt:lpstr>Impact</vt:lpstr>
      <vt:lpstr>Lato Regular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Administrator</cp:lastModifiedBy>
  <cp:revision>395</cp:revision>
  <dcterms:created xsi:type="dcterms:W3CDTF">2014-11-09T01:07:25Z</dcterms:created>
  <dcterms:modified xsi:type="dcterms:W3CDTF">2017-10-26T07:01:17Z</dcterms:modified>
</cp:coreProperties>
</file>