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E7F-0D72-490D-BE42-9D979009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4FFF-D0BC-4821-9F7B-E05C1EF5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4C33-055A-456A-B60C-4507D12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1517-D303-405F-82DC-24A34C2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24E4-1F45-45D4-B78D-8D8E1F7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28D-1E53-4FDF-848F-C3048AB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D851-B6CF-4BE8-8080-04EC4D91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DAB7-3FBF-47B8-946B-E076F793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A6DB-CF0A-4C80-8AC2-39D7250E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1674-A04C-4EB0-824E-04AED76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52984-6FC1-46EF-8B92-26602E70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1DD3-BAFD-4DDD-9CA7-6B9EDDC7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ED87-B2D1-4954-BDAD-DBAAFAC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4128-CFA3-4829-8B44-ADAE17B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8712-8F46-4795-96F5-8F10FE7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1E2-AA70-4862-B5E8-1DDF5A2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8942-6C80-4122-ADD0-1772276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3F87-E4D3-4581-861D-C0B276F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9287-AD14-4D5D-B1CF-550DFD8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E850-E814-47B7-ACF2-9B1917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C3A-1B21-4FD4-B67A-52590F7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7074-980F-4C06-8684-984A43C4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AD12-9D47-446E-BB57-DA24D9D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3872-72CA-4CBC-B9BC-86FA5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E21-318B-4CDD-AE99-4EC5617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D2D-8714-4C11-8390-562968E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5D0D-815A-4685-BE53-188E4F35B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65FD-7F38-470B-A500-BD515662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6BCB-50B3-4D60-9207-5FE7C82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801D-EC52-4ECF-8FB3-E5B961D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21EA-D1ED-47C5-9E90-2D46EF2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9772-40C5-4D8C-96CD-C9F10879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727A-E505-4206-9BB8-4D1A47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8D6-2D34-4030-B6EC-8C69ED2D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2096-4AB7-47EE-83FF-9D0ED59AD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E380-D901-40EB-BF0D-2F76D608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46986-462E-45F8-BE9D-CE164B29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D18A-45E7-426D-9C6D-C0087B5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5323-1D42-4394-9DAC-96753D9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B7F-0962-473D-875F-856A23B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9E42-8A8B-4387-970A-1F54384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8EF-089B-4B9A-9D8D-BA96862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0322-8BDA-4BB4-8B87-8296575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7EDD-CE2B-4F0C-9BC8-F493C8D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A1336-7EC3-4345-AF62-1625BFA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F6F8-D583-493B-B925-BD1E7A7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6D5-65A8-449B-A2AC-D0CB2BF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41A4-F346-4E5D-9DDA-69CBA00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D9B-884E-41D7-A4A2-AA3D9D64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6CAA-0DE3-4048-9510-30753566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1254-9847-40D5-AF69-BF6ADCE8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113-3D20-4EDE-9618-3E3981E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F0AC-3360-4E76-B1EB-55AE263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104A-9FC2-4053-82AC-C00FEDC8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51076-C87B-4DE6-AD51-9B42C077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2CF8-D05A-409B-9DCD-6DCE762B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3DF2-4F44-40B4-B7C1-51CBF56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D2CD-6FFB-42C7-A54A-509F069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7D3ED-57C8-4A49-BD87-38387EB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6C56-856B-4219-AAC2-DE403792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0D1D-B19B-4F1C-8F15-5C89374C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0CA6-45EA-44C9-9E1B-CEA7ADA56BD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93F-BBBC-48C9-B452-79062516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53FB-E02F-4ED5-ABA7-A7F3CAE0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71120191854045?watermark/2/text/aHR0cDovL2Jsb2cuY3Nkbi5uZXQvcXFfMzc2NzU4Mjc=/font/5a6L5L2T/fontsize/400/fill/I0JBQkFCMA==/dissolve/70/gravity/Center">
            <a:extLst>
              <a:ext uri="{FF2B5EF4-FFF2-40B4-BE49-F238E27FC236}">
                <a16:creationId xmlns:a16="http://schemas.microsoft.com/office/drawing/2014/main" id="{CD303EDC-B1CA-469C-B466-ED7ED9EF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0"/>
            <a:ext cx="730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9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90FAFBF-D019-4340-8F45-13E4F40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30" y="443556"/>
            <a:ext cx="68865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6B527-7940-429A-9B0B-BF003098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52450"/>
            <a:ext cx="92487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1824228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4267232" y="183665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4267231" y="2465253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1824228" y="470643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6662104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6662104" y="286238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4276806" y="4509403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662104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8766243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1824229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6662105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524445" y="1128583"/>
            <a:ext cx="4571" cy="2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967448" y="2281502"/>
            <a:ext cx="1" cy="18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77239" y="4928851"/>
            <a:ext cx="9848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2090432" y="119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4466305" y="12007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7156221" y="11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F4D25-355E-440F-BCE8-A057472F26FE}"/>
              </a:ext>
            </a:extLst>
          </p:cNvPr>
          <p:cNvSpPr/>
          <p:nvPr/>
        </p:nvSpPr>
        <p:spPr>
          <a:xfrm>
            <a:off x="4276806" y="326855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满标复审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CD040B2-8AF1-430D-9565-FADCFC7F12E4}"/>
              </a:ext>
            </a:extLst>
          </p:cNvPr>
          <p:cNvCxnSpPr>
            <a:cxnSpLocks/>
            <a:stCxn id="9" idx="2"/>
            <a:endCxn id="37" idx="3"/>
          </p:cNvCxnSpPr>
          <p:nvPr/>
        </p:nvCxnSpPr>
        <p:spPr>
          <a:xfrm rot="5400000">
            <a:off x="6427905" y="2556564"/>
            <a:ext cx="183751" cy="168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EB3F37E-2C2F-41B0-B7CC-F72633A8ACBF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187965" y="979813"/>
            <a:ext cx="406171" cy="1752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C80C3F1-04AC-4116-83CF-57431F8B4B94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5727420" y="2150124"/>
            <a:ext cx="174713" cy="169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563AD09-D141-4C80-849E-252917B6869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3224661" y="4928852"/>
            <a:ext cx="1052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D9809C8-DF1A-4101-85A1-D5922A08F68D}"/>
              </a:ext>
            </a:extLst>
          </p:cNvPr>
          <p:cNvSpPr/>
          <p:nvPr/>
        </p:nvSpPr>
        <p:spPr>
          <a:xfrm>
            <a:off x="4276806" y="383755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发放贷款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B9EA44-4C60-450B-A6EF-7AE62BD24E1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62537" y="4928851"/>
            <a:ext cx="70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24F982-9C29-4EB3-A1E8-F9118B9CC06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24662" y="5734632"/>
            <a:ext cx="343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2986074-4BB4-4DEA-932D-F47BC73C7F3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24445" y="5151273"/>
            <a:ext cx="1" cy="36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D13F9-8B97-45FF-AAC2-818419B17C85}"/>
              </a:ext>
            </a:extLst>
          </p:cNvPr>
          <p:cNvSpPr/>
          <p:nvPr/>
        </p:nvSpPr>
        <p:spPr>
          <a:xfrm>
            <a:off x="6662105" y="631798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提现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939BE4-2540-451A-9DBD-F9219F6C10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62321" y="1128583"/>
            <a:ext cx="0" cy="17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61EE46-77C7-482C-8F22-2321D1CEA3EA}"/>
              </a:ext>
            </a:extLst>
          </p:cNvPr>
          <p:cNvCxnSpPr/>
          <p:nvPr/>
        </p:nvCxnSpPr>
        <p:spPr>
          <a:xfrm>
            <a:off x="1128584" y="543697"/>
            <a:ext cx="799894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F42BBD-00BD-4A36-9497-8BC0ED21F5CD}"/>
              </a:ext>
            </a:extLst>
          </p:cNvPr>
          <p:cNvCxnSpPr>
            <a:cxnSpLocks/>
          </p:cNvCxnSpPr>
          <p:nvPr/>
        </p:nvCxnSpPr>
        <p:spPr>
          <a:xfrm>
            <a:off x="3750733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DBA1A8A-023A-405A-A1B1-10E24634913D}"/>
              </a:ext>
            </a:extLst>
          </p:cNvPr>
          <p:cNvCxnSpPr>
            <a:cxnSpLocks/>
          </p:cNvCxnSpPr>
          <p:nvPr/>
        </p:nvCxnSpPr>
        <p:spPr>
          <a:xfrm>
            <a:off x="6169671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FA1183-A431-46DB-9F1C-7F424431F524}"/>
              </a:ext>
            </a:extLst>
          </p:cNvPr>
          <p:cNvCxnSpPr>
            <a:stCxn id="14" idx="2"/>
            <a:endCxn id="135" idx="0"/>
          </p:cNvCxnSpPr>
          <p:nvPr/>
        </p:nvCxnSpPr>
        <p:spPr>
          <a:xfrm>
            <a:off x="7362322" y="5957053"/>
            <a:ext cx="0" cy="3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3530556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3530556" y="182809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5236882" y="182809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6943209" y="68373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1828798" y="3887088"/>
            <a:ext cx="1400432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注册平台账号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5236880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6943206" y="1631067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943207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6943206" y="47847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9027160" y="683512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9027159" y="388708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29232" y="906162"/>
            <a:ext cx="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2F231-8C66-410D-93EE-697E6D5417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0773" y="1128583"/>
            <a:ext cx="0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0989" y="2050518"/>
            <a:ext cx="30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08974A-3280-4102-A3C9-338454F90F2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637315" y="2050517"/>
            <a:ext cx="305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BEAD65-69A4-4863-9914-54C7E1AB05E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643423" y="1128582"/>
            <a:ext cx="3" cy="50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3423" y="2469966"/>
            <a:ext cx="1" cy="14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1F5405-56D4-4E39-B68A-12ECA9E0EB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29230" y="4109510"/>
            <a:ext cx="20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733A86-1588-492E-8B39-FB32F4A708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937097" y="2272939"/>
            <a:ext cx="2" cy="1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1B3F1-8C2F-4CDF-9443-C12E9B1EA43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637313" y="4109510"/>
            <a:ext cx="30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16049-4660-4980-99FC-FCC20C717C7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8343640" y="4109509"/>
            <a:ext cx="683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71351-114D-4A14-BA1A-0EFA605FE4B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643423" y="4331931"/>
            <a:ext cx="1" cy="45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AAF403-4D09-4A78-81C5-83405E221BA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27376" y="1128355"/>
            <a:ext cx="1" cy="275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BDD6A-1740-4164-863B-B40DAB6C165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30989" y="906161"/>
            <a:ext cx="2012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660800" y="721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516531" y="186585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660800" y="3924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5A573F-89B7-48B9-94CD-FB6FB82749A9}"/>
              </a:ext>
            </a:extLst>
          </p:cNvPr>
          <p:cNvSpPr/>
          <p:nvPr/>
        </p:nvSpPr>
        <p:spPr>
          <a:xfrm>
            <a:off x="1828797" y="286766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注册托管账户</a:t>
            </a:r>
          </a:p>
        </p:txBody>
      </p:sp>
    </p:spTree>
    <p:extLst>
      <p:ext uri="{BB962C8B-B14F-4D97-AF65-F5344CB8AC3E}">
        <p14:creationId xmlns:p14="http://schemas.microsoft.com/office/powerpoint/2010/main" val="24095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77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128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雄峰</dc:creator>
  <cp:lastModifiedBy>李 雄峰</cp:lastModifiedBy>
  <cp:revision>26</cp:revision>
  <dcterms:created xsi:type="dcterms:W3CDTF">2018-05-24T06:17:04Z</dcterms:created>
  <dcterms:modified xsi:type="dcterms:W3CDTF">2018-05-28T00:46:52Z</dcterms:modified>
</cp:coreProperties>
</file>