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9" r:id="rId4"/>
    <p:sldId id="259" r:id="rId5"/>
    <p:sldId id="258" r:id="rId6"/>
    <p:sldId id="260" r:id="rId7"/>
    <p:sldId id="26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A9FB6"/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20" y="-108"/>
      </p:cViewPr>
      <p:guideLst>
        <p:guide orient="horz" pos="2020"/>
        <p:guide pos="4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0800" y="1033145"/>
            <a:ext cx="6586220" cy="17145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1863" y="11193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讯云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53156" y="1334692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Spactivity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</a:t>
            </a:r>
            <a:endParaRPr lang="zh-CN" altLang="en-US" sz="1400" dirty="0" smtClean="0"/>
          </a:p>
          <a:p>
            <a:pPr algn="ctr"/>
            <a:r>
              <a:rPr lang="en-US" altLang="zh-CN" sz="1400" dirty="0"/>
              <a:t>18</a:t>
            </a:r>
            <a:r>
              <a:rPr lang="zh-CN" altLang="zh-CN" sz="1400" dirty="0"/>
              <a:t>台  </a:t>
            </a:r>
            <a:r>
              <a:rPr lang="en-US" altLang="zh-CN" sz="1400" dirty="0"/>
              <a:t>*8000 TPS</a:t>
            </a:r>
            <a:endParaRPr lang="en-US" altLang="zh-CN" sz="1400" dirty="0"/>
          </a:p>
        </p:txBody>
      </p:sp>
      <p:sp>
        <p:nvSpPr>
          <p:cNvPr id="24" name="圆柱形 23"/>
          <p:cNvSpPr/>
          <p:nvPr/>
        </p:nvSpPr>
        <p:spPr>
          <a:xfrm>
            <a:off x="1824986" y="1971374"/>
            <a:ext cx="1333509" cy="55164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sp>
        <p:nvSpPr>
          <p:cNvPr id="26" name="流程图: 手动输入 25"/>
          <p:cNvSpPr/>
          <p:nvPr/>
        </p:nvSpPr>
        <p:spPr>
          <a:xfrm>
            <a:off x="5311002" y="1890496"/>
            <a:ext cx="1905013" cy="500066"/>
          </a:xfrm>
          <a:prstGeom prst="flowChartManualInp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缓存集群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282700" y="4033520"/>
            <a:ext cx="6661785" cy="1166495"/>
          </a:xfrm>
          <a:prstGeom prst="rect">
            <a:avLst/>
          </a:prstGeom>
          <a:noFill/>
          <a:ln>
            <a:prstDash val="dashDot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71803" y="4023527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4111180" y="33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12" y="54405"/>
            <a:ext cx="287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除夕当晚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流程图: 过程 74"/>
          <p:cNvSpPr/>
          <p:nvPr/>
        </p:nvSpPr>
        <p:spPr>
          <a:xfrm>
            <a:off x="10194835" y="4403660"/>
            <a:ext cx="1304640" cy="97782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第三方支付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520799" y="4113917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r>
              <a:rPr lang="zh-CN" altLang="en-US" sz="1600" dirty="0" smtClean="0"/>
              <a:t>集群</a:t>
            </a:r>
            <a:endParaRPr lang="zh-CN" altLang="en-US" sz="1600" dirty="0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4613910" y="2838450"/>
            <a:ext cx="0" cy="10591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48" idx="3"/>
            <a:endCxn id="75" idx="1"/>
          </p:cNvCxnSpPr>
          <p:nvPr/>
        </p:nvCxnSpPr>
        <p:spPr>
          <a:xfrm flipV="1">
            <a:off x="7810804" y="4892834"/>
            <a:ext cx="238442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过程 154"/>
          <p:cNvSpPr/>
          <p:nvPr/>
        </p:nvSpPr>
        <p:spPr>
          <a:xfrm>
            <a:off x="1491750" y="4613755"/>
            <a:ext cx="1501713" cy="412166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过程 47"/>
          <p:cNvSpPr/>
          <p:nvPr/>
        </p:nvSpPr>
        <p:spPr>
          <a:xfrm>
            <a:off x="6308456" y="4695641"/>
            <a:ext cx="1501713" cy="412166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开户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812838" y="44873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开户鉴权，交易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5265" y="1763395"/>
            <a:ext cx="1687830" cy="506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微利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184150" y="4702020"/>
            <a:ext cx="1501713" cy="412166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400" b="1" dirty="0">
                <a:latin typeface="微软雅黑" panose="020B0503020204020204" charset="-122"/>
                <a:ea typeface="微软雅黑" panose="020B0503020204020204" charset="-122"/>
              </a:rPr>
              <a:t>用户中心</a:t>
            </a:r>
            <a:endParaRPr lang="zh-CN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5265" y="2945765"/>
            <a:ext cx="1687830" cy="5619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卡牛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09395" y="411924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理财</a:t>
            </a:r>
            <a:endParaRPr lang="zh-CN" altLang="en-US"/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5968365" y="1971675"/>
            <a:ext cx="3136900" cy="2312035"/>
          </a:xfrm>
          <a:prstGeom prst="bentConnector3">
            <a:avLst>
              <a:gd name="adj1" fmla="val 82834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0" idx="1"/>
          </p:cNvCxnSpPr>
          <p:nvPr/>
        </p:nvCxnSpPr>
        <p:spPr>
          <a:xfrm flipV="1">
            <a:off x="5968365" y="3234690"/>
            <a:ext cx="3136900" cy="1101725"/>
          </a:xfrm>
          <a:prstGeom prst="bentConnector3">
            <a:avLst>
              <a:gd name="adj1" fmla="val 90303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031605" y="667385"/>
            <a:ext cx="1687830" cy="506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主会场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flipV="1">
            <a:off x="7907020" y="920750"/>
            <a:ext cx="1124585" cy="969645"/>
          </a:xfrm>
          <a:prstGeom prst="bentConnector3">
            <a:avLst>
              <a:gd name="adj1" fmla="val 50028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5"/>
          <p:cNvSpPr txBox="1"/>
          <p:nvPr/>
        </p:nvSpPr>
        <p:spPr>
          <a:xfrm>
            <a:off x="8100250" y="33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75"/>
          <p:cNvSpPr txBox="1"/>
          <p:nvPr/>
        </p:nvSpPr>
        <p:spPr>
          <a:xfrm>
            <a:off x="8026590" y="1173231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数据查询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5165" y="2902591"/>
            <a:ext cx="4503781" cy="1714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4862" y="29666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6639" y="668854"/>
            <a:ext cx="1232857" cy="186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352" y="580309"/>
            <a:ext cx="1275140" cy="181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>
            <a:stCxn id="33" idx="2"/>
            <a:endCxn id="4" idx="0"/>
          </p:cNvCxnSpPr>
          <p:nvPr/>
        </p:nvCxnSpPr>
        <p:spPr>
          <a:xfrm>
            <a:off x="8083273" y="2207760"/>
            <a:ext cx="603783" cy="6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85568" y="2966642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sp>
        <p:nvSpPr>
          <p:cNvPr id="24" name="圆柱形 23"/>
          <p:cNvSpPr/>
          <p:nvPr/>
        </p:nvSpPr>
        <p:spPr>
          <a:xfrm>
            <a:off x="6721790" y="3911299"/>
            <a:ext cx="1333509" cy="55164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sp>
        <p:nvSpPr>
          <p:cNvPr id="26" name="流程图: 手动输入 25"/>
          <p:cNvSpPr/>
          <p:nvPr/>
        </p:nvSpPr>
        <p:spPr>
          <a:xfrm>
            <a:off x="8499444" y="3936466"/>
            <a:ext cx="1905013" cy="500066"/>
          </a:xfrm>
          <a:prstGeom prst="flowChartManualInp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缓存集群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092447" y="5212247"/>
            <a:ext cx="8221881" cy="1391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8162" y="525877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20242" y="5360376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913263" y="47617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12" y="54405"/>
            <a:ext cx="287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大年初一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1026" idx="2"/>
            <a:endCxn id="46" idx="0"/>
          </p:cNvCxnSpPr>
          <p:nvPr/>
        </p:nvCxnSpPr>
        <p:spPr>
          <a:xfrm>
            <a:off x="933068" y="2529360"/>
            <a:ext cx="2153020" cy="280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15" y="179568"/>
            <a:ext cx="1273516" cy="20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131" y="193308"/>
            <a:ext cx="1285032" cy="2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流程图: 过程 74"/>
          <p:cNvSpPr/>
          <p:nvPr/>
        </p:nvSpPr>
        <p:spPr>
          <a:xfrm>
            <a:off x="10581775" y="5410971"/>
            <a:ext cx="1304640" cy="97782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第三方支付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1" name="Picture 6" descr="C:\Users\Administrator\Documents\Tencent Files\1047746765\Image\C2C\{46C46198-61C9-526C-FC34-78B3F2FF7413}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47" y="633448"/>
            <a:ext cx="1217387" cy="18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" descr="C:\Users\Administrator\Documents\Tencent Files\1047746765\Image\C2C\{6A7315EA-415B-0E40-8D94-C07623F64E98}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54" y="806365"/>
            <a:ext cx="1087103" cy="193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224748" y="37979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持仓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、产品信息查询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838626" y="26004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红包领取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22641" y="3871519"/>
            <a:ext cx="3963982" cy="6753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603696" y="5257572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r>
              <a:rPr lang="zh-CN" altLang="en-US" sz="1600" dirty="0" smtClean="0"/>
              <a:t>集群</a:t>
            </a:r>
            <a:endParaRPr lang="zh-CN" altLang="en-US" sz="1600" dirty="0"/>
          </a:p>
        </p:txBody>
      </p:sp>
      <p:sp>
        <p:nvSpPr>
          <p:cNvPr id="134" name="矩形 133"/>
          <p:cNvSpPr/>
          <p:nvPr/>
        </p:nvSpPr>
        <p:spPr>
          <a:xfrm>
            <a:off x="8002993" y="3055939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8492168" y="4617173"/>
            <a:ext cx="1" cy="6013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57" idx="3"/>
            <a:endCxn id="75" idx="1"/>
          </p:cNvCxnSpPr>
          <p:nvPr/>
        </p:nvCxnSpPr>
        <p:spPr>
          <a:xfrm flipV="1">
            <a:off x="9314328" y="5899882"/>
            <a:ext cx="1267447" cy="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/>
          <p:cNvSpPr/>
          <p:nvPr/>
        </p:nvSpPr>
        <p:spPr>
          <a:xfrm>
            <a:off x="2550971" y="533476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>
            <a:stCxn id="134" idx="2"/>
          </p:cNvCxnSpPr>
          <p:nvPr/>
        </p:nvCxnSpPr>
        <p:spPr>
          <a:xfrm flipH="1">
            <a:off x="8706789" y="3484567"/>
            <a:ext cx="10584" cy="38695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70047" y="547752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开户鉴权，交易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2529813" y="600320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流程图: 过程 54"/>
          <p:cNvSpPr/>
          <p:nvPr/>
        </p:nvSpPr>
        <p:spPr>
          <a:xfrm>
            <a:off x="4555801" y="602977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325095" y="600320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流程图: 过程 63"/>
          <p:cNvSpPr/>
          <p:nvPr/>
        </p:nvSpPr>
        <p:spPr>
          <a:xfrm>
            <a:off x="4648135" y="5274034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>
            <a:stCxn id="41" idx="2"/>
          </p:cNvCxnSpPr>
          <p:nvPr/>
        </p:nvCxnSpPr>
        <p:spPr>
          <a:xfrm flipH="1">
            <a:off x="8686796" y="2202880"/>
            <a:ext cx="977851" cy="69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27" idx="2"/>
            <a:endCxn id="46" idx="0"/>
          </p:cNvCxnSpPr>
          <p:nvPr/>
        </p:nvCxnSpPr>
        <p:spPr>
          <a:xfrm>
            <a:off x="1627922" y="2393361"/>
            <a:ext cx="1458166" cy="2941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1" idx="2"/>
            <a:endCxn id="64" idx="0"/>
          </p:cNvCxnSpPr>
          <p:nvPr/>
        </p:nvCxnSpPr>
        <p:spPr>
          <a:xfrm>
            <a:off x="4208741" y="2529360"/>
            <a:ext cx="974511" cy="274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92" idx="2"/>
            <a:endCxn id="57" idx="0"/>
          </p:cNvCxnSpPr>
          <p:nvPr/>
        </p:nvCxnSpPr>
        <p:spPr>
          <a:xfrm>
            <a:off x="5133306" y="2738992"/>
            <a:ext cx="70082" cy="247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过程 92"/>
          <p:cNvSpPr/>
          <p:nvPr/>
        </p:nvSpPr>
        <p:spPr>
          <a:xfrm>
            <a:off x="6318310" y="5293066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----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王吉平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6535" y="2270125"/>
            <a:ext cx="70305930" cy="171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088248" y="46712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spamarket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8133210" y="129627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65366"/>
            <a:ext cx="54800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7393" y="1299157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market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45634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1070" y="341508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034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8517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5080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97083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04623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公共用户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3570" y="4551470"/>
            <a:ext cx="10800080" cy="1061932"/>
          </a:xfrm>
          <a:prstGeom prst="rect">
            <a:avLst/>
          </a:pr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柱形 46"/>
          <p:cNvSpPr/>
          <p:nvPr/>
        </p:nvSpPr>
        <p:spPr>
          <a:xfrm>
            <a:off x="8226347" y="341508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38" idx="3"/>
            <a:endCxn id="47" idx="2"/>
          </p:cNvCxnSpPr>
          <p:nvPr/>
        </p:nvCxnSpPr>
        <p:spPr>
          <a:xfrm>
            <a:off x="6692706" y="3696370"/>
            <a:ext cx="1533641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38758" y="38274"/>
            <a:ext cx="535138" cy="6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直接箭头连接符 31"/>
          <p:cNvCxnSpPr>
            <a:stCxn id="19" idx="0"/>
            <a:endCxn id="48" idx="2"/>
          </p:cNvCxnSpPr>
          <p:nvPr/>
        </p:nvCxnSpPr>
        <p:spPr>
          <a:xfrm flipV="1">
            <a:off x="5903211" y="732627"/>
            <a:ext cx="3116" cy="56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H="1">
            <a:off x="623570" y="3789508"/>
            <a:ext cx="4485356" cy="1312713"/>
          </a:xfrm>
          <a:prstGeom prst="bentConnector3">
            <a:avLst>
              <a:gd name="adj1" fmla="val -50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8" idx="2"/>
          </p:cNvCxnSpPr>
          <p:nvPr/>
        </p:nvCxnSpPr>
        <p:spPr>
          <a:xfrm flipV="1">
            <a:off x="5906888" y="3977657"/>
            <a:ext cx="0" cy="552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8" idx="0"/>
            <a:endCxn id="20" idx="2"/>
          </p:cNvCxnSpPr>
          <p:nvPr/>
        </p:nvCxnSpPr>
        <p:spPr>
          <a:xfrm flipH="1" flipV="1">
            <a:off x="5903211" y="3018917"/>
            <a:ext cx="3677" cy="39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0"/>
            <a:endCxn id="19" idx="2"/>
          </p:cNvCxnSpPr>
          <p:nvPr/>
        </p:nvCxnSpPr>
        <p:spPr>
          <a:xfrm flipV="1">
            <a:off x="5903211" y="1861731"/>
            <a:ext cx="0" cy="59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9" idx="1"/>
            <a:endCxn id="38" idx="1"/>
          </p:cNvCxnSpPr>
          <p:nvPr/>
        </p:nvCxnSpPr>
        <p:spPr>
          <a:xfrm rot="10800000" flipH="1" flipV="1">
            <a:off x="5117392" y="1580444"/>
            <a:ext cx="3677" cy="2115926"/>
          </a:xfrm>
          <a:prstGeom prst="bentConnector3">
            <a:avLst>
              <a:gd name="adj1" fmla="val -6217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9" idx="3"/>
            <a:endCxn id="15" idx="2"/>
          </p:cNvCxnSpPr>
          <p:nvPr/>
        </p:nvCxnSpPr>
        <p:spPr>
          <a:xfrm flipV="1">
            <a:off x="6689028" y="1577560"/>
            <a:ext cx="1444182" cy="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2366" y="3436923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61300" y="401599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26884" y="3254210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90988" y="305723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78904" y="189253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00797" y="236536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70867" y="1341283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23610" y="89065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4933" y="573191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、业务服务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发送更新持仓数据的参数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9147" y="6057276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、理财市场根据</a:t>
            </a:r>
            <a:r>
              <a:rPr lang="en-US" altLang="zh-CN" dirty="0"/>
              <a:t>JMS</a:t>
            </a:r>
            <a:r>
              <a:rPr lang="zh-CN" altLang="en-US" dirty="0"/>
              <a:t>传递的参数通过</a:t>
            </a:r>
            <a:r>
              <a:rPr lang="en-US" altLang="zh-CN" dirty="0"/>
              <a:t>RPC</a:t>
            </a:r>
            <a:r>
              <a:rPr lang="zh-CN" altLang="en-US" dirty="0" smtClean="0"/>
              <a:t>查询数据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2603" y="6368662"/>
            <a:ext cx="4151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理财市场</a:t>
            </a:r>
            <a:r>
              <a:rPr lang="zh-CN" altLang="en-US" dirty="0" smtClean="0"/>
              <a:t>根据通过</a:t>
            </a:r>
            <a:r>
              <a:rPr lang="en-US" altLang="zh-CN" dirty="0"/>
              <a:t>RPC</a:t>
            </a:r>
            <a:r>
              <a:rPr lang="zh-CN" altLang="en-US" dirty="0" smtClean="0"/>
              <a:t>查询数据更新到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33590" y="5681739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、理财市场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发送通知到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42721" y="5988027"/>
            <a:ext cx="319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https/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58617" y="6334794"/>
            <a:ext cx="407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向再网理财市场请求数据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33663" y="5673877"/>
            <a:ext cx="26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01393" y="6211164"/>
            <a:ext cx="26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返回用户信息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7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WS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内部升级优化工作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1070" y="3069060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WS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6196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9422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0382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3449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2451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3570" y="4551470"/>
            <a:ext cx="10800080" cy="1061932"/>
          </a:xfrm>
          <a:prstGeom prst="rect">
            <a:avLst/>
          </a:pr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柱形 46"/>
          <p:cNvSpPr/>
          <p:nvPr/>
        </p:nvSpPr>
        <p:spPr>
          <a:xfrm>
            <a:off x="7955403" y="3077950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38" idx="3"/>
            <a:endCxn id="47" idx="2"/>
          </p:cNvCxnSpPr>
          <p:nvPr/>
        </p:nvCxnSpPr>
        <p:spPr>
          <a:xfrm>
            <a:off x="6692706" y="3350347"/>
            <a:ext cx="1262380" cy="889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93881" y="102112"/>
            <a:ext cx="535138" cy="6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>
          <a:xfrm flipV="1">
            <a:off x="5983088" y="3621474"/>
            <a:ext cx="0" cy="968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4933" y="5731910"/>
            <a:ext cx="380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、从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中查询数据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内部升级优化工作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6714" y="573191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查询数据</a:t>
            </a:r>
            <a:r>
              <a:rPr lang="en-US" altLang="zh-CN" dirty="0" smtClean="0"/>
              <a:t>【</a:t>
            </a:r>
            <a:r>
              <a:rPr lang="zh-CN" altLang="en-US" dirty="0"/>
              <a:t>内部升级优化工作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655156" y="4811241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公共用户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6703" y="285952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62607" y="3854181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柱形 50"/>
          <p:cNvSpPr/>
          <p:nvPr/>
        </p:nvSpPr>
        <p:spPr>
          <a:xfrm>
            <a:off x="5477429" y="6112570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906888" y="5613402"/>
            <a:ext cx="0" cy="552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21304" y="1542846"/>
            <a:ext cx="1571636" cy="5625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5964555" y="796290"/>
            <a:ext cx="6985" cy="74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977212" y="2149235"/>
            <a:ext cx="0" cy="915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endCxn id="47" idx="4"/>
          </p:cNvCxnSpPr>
          <p:nvPr/>
        </p:nvCxnSpPr>
        <p:spPr>
          <a:xfrm rot="10800000">
            <a:off x="8955536" y="3359238"/>
            <a:ext cx="2468115" cy="1804939"/>
          </a:xfrm>
          <a:prstGeom prst="bentConnector3">
            <a:avLst>
              <a:gd name="adj1" fmla="val -159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571839" y="3036815"/>
            <a:ext cx="212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业务服务写入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更新缓存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072098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--spdata--op</a:t>
            </a:r>
            <a:endParaRPr lang="en-US" altLang="zh-CN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397493" y="119991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779140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Redis1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989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7393" y="1215337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69256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5477126" y="1778163"/>
            <a:ext cx="0" cy="914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12826" y="3418316"/>
            <a:ext cx="31203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5963" y="3502505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55693" y="1974518"/>
            <a:ext cx="31203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8610" y="2349542"/>
            <a:ext cx="116180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21070" y="427614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运营系统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422258" y="356846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8921750" y="1638935"/>
            <a:ext cx="0" cy="19030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83980" y="1908810"/>
            <a:ext cx="185420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>
                <a:latin typeface="微软雅黑" panose="020B0503020204020204" charset="-122"/>
                <a:ea typeface="微软雅黑" panose="020B0503020204020204" charset="-122"/>
              </a:rPr>
              <a:t>除夕当晚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全量导入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8488045" y="4298950"/>
            <a:ext cx="963295" cy="538480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0705" y="4257040"/>
            <a:ext cx="8058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增量数据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411090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Redis2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19" idx="0"/>
            <a:endCxn id="15" idx="3"/>
          </p:cNvCxnSpPr>
          <p:nvPr/>
        </p:nvCxnSpPr>
        <p:spPr>
          <a:xfrm flipH="1" flipV="1">
            <a:off x="5279390" y="622935"/>
            <a:ext cx="624205" cy="5924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0"/>
            <a:endCxn id="11" idx="3"/>
          </p:cNvCxnSpPr>
          <p:nvPr/>
        </p:nvCxnSpPr>
        <p:spPr>
          <a:xfrm flipV="1">
            <a:off x="5903595" y="622935"/>
            <a:ext cx="1007745" cy="5924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  <a:endCxn id="8" idx="2"/>
          </p:cNvCxnSpPr>
          <p:nvPr/>
        </p:nvCxnSpPr>
        <p:spPr>
          <a:xfrm flipV="1">
            <a:off x="6689090" y="1481455"/>
            <a:ext cx="1708150" cy="152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8" idx="3"/>
            <a:endCxn id="9" idx="2"/>
          </p:cNvCxnSpPr>
          <p:nvPr/>
        </p:nvCxnSpPr>
        <p:spPr>
          <a:xfrm>
            <a:off x="6692900" y="4557395"/>
            <a:ext cx="17951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86655" y="2399030"/>
            <a:ext cx="916305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/json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288656" y="1823248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1530" y="1788795"/>
            <a:ext cx="8547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http/json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94755" y="3300730"/>
            <a:ext cx="0" cy="9817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471160" y="3256915"/>
            <a:ext cx="0" cy="10496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3375" y="3618230"/>
            <a:ext cx="115493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305724" y="31121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308899" y="37217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51340" y="3706495"/>
            <a:ext cx="8058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全量数据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8420" y="1188085"/>
            <a:ext cx="441325" cy="5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矩形 74"/>
          <p:cNvSpPr/>
          <p:nvPr/>
        </p:nvSpPr>
        <p:spPr>
          <a:xfrm>
            <a:off x="2760345" y="1256030"/>
            <a:ext cx="1336040" cy="465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111625" y="148907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1175" y="149669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67475" y="2903855"/>
            <a:ext cx="17113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红包领取数据逐条解密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47155" y="1634490"/>
            <a:ext cx="17113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红包领取数据逐条加密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21705" y="3509645"/>
            <a:ext cx="476250" cy="565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RPC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58435" y="3491865"/>
            <a:ext cx="476250" cy="583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JMS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63"/>
          <p:cNvSpPr txBox="1"/>
          <p:nvPr/>
        </p:nvSpPr>
        <p:spPr>
          <a:xfrm>
            <a:off x="5304466" y="1959739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10093325" y="264160"/>
            <a:ext cx="1576705" cy="58547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腾讯卡券服务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>
          <a:xfrm flipV="1">
            <a:off x="6644640" y="556895"/>
            <a:ext cx="3448685" cy="6832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59420" y="655955"/>
            <a:ext cx="157035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卡券使用信息同步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84"/>
          <p:cNvSpPr txBox="1"/>
          <p:nvPr/>
        </p:nvSpPr>
        <p:spPr>
          <a:xfrm>
            <a:off x="163195" y="4478020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把红包领取数据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逐条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加密以后通过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发送到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84"/>
          <p:cNvSpPr txBox="1"/>
          <p:nvPr/>
        </p:nvSpPr>
        <p:spPr>
          <a:xfrm>
            <a:off x="163195" y="473265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接收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红包领取数据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逐条解密并通过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发给运营系统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84"/>
          <p:cNvSpPr txBox="1"/>
          <p:nvPr/>
        </p:nvSpPr>
        <p:spPr>
          <a:xfrm>
            <a:off x="168275" y="501967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运营系统把红包使用信息通过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发给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63"/>
          <p:cNvSpPr txBox="1"/>
          <p:nvPr/>
        </p:nvSpPr>
        <p:spPr>
          <a:xfrm>
            <a:off x="7488866" y="871349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84"/>
          <p:cNvSpPr txBox="1"/>
          <p:nvPr/>
        </p:nvSpPr>
        <p:spPr>
          <a:xfrm>
            <a:off x="177800" y="530669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zh-CN" sz="1000" b="1" dirty="0">
                <a:latin typeface="微软雅黑" panose="020B0503020204020204" charset="-122"/>
                <a:ea typeface="微软雅黑" panose="020B0503020204020204" charset="-122"/>
              </a:rPr>
              <a:t>接收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红包使用信息转发给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84"/>
          <p:cNvSpPr txBox="1"/>
          <p:nvPr/>
        </p:nvSpPr>
        <p:spPr>
          <a:xfrm>
            <a:off x="177800" y="561657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接收红包使用信息发送给腾讯卡券服务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2423925" y="212328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开户信息缓存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>
            <a:stCxn id="19" idx="0"/>
          </p:cNvCxnSpPr>
          <p:nvPr/>
        </p:nvCxnSpPr>
        <p:spPr>
          <a:xfrm flipH="1" flipV="1">
            <a:off x="2940050" y="784225"/>
            <a:ext cx="2963545" cy="4311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55" y="60325"/>
            <a:ext cx="17526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腾讯云支付开户</a:t>
            </a:r>
            <a:endParaRPr lang="zh-CN" altLang="en-US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397493" y="119991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471165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Redis1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989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1203" y="1224862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market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73066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5477126" y="1778163"/>
            <a:ext cx="0" cy="914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8610" y="2349542"/>
            <a:ext cx="116180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21070" y="427614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公共用户中心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835905" y="10501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Redis2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19" idx="0"/>
            <a:endCxn id="15" idx="3"/>
          </p:cNvCxnSpPr>
          <p:nvPr/>
        </p:nvCxnSpPr>
        <p:spPr>
          <a:xfrm flipH="1" flipV="1">
            <a:off x="4971415" y="622935"/>
            <a:ext cx="935990" cy="60198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0"/>
            <a:endCxn id="11" idx="3"/>
          </p:cNvCxnSpPr>
          <p:nvPr/>
        </p:nvCxnSpPr>
        <p:spPr>
          <a:xfrm flipV="1">
            <a:off x="5907405" y="667385"/>
            <a:ext cx="1428750" cy="5575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  <a:endCxn id="8" idx="2"/>
          </p:cNvCxnSpPr>
          <p:nvPr/>
        </p:nvCxnSpPr>
        <p:spPr>
          <a:xfrm flipV="1">
            <a:off x="6692900" y="1481455"/>
            <a:ext cx="1704340" cy="247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88656" y="1823248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88405" y="3303905"/>
            <a:ext cx="0" cy="98171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471160" y="3256915"/>
            <a:ext cx="0" cy="10496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3375" y="3618230"/>
            <a:ext cx="115493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305724" y="31121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308899" y="37217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8420" y="1188085"/>
            <a:ext cx="441325" cy="5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矩形 74"/>
          <p:cNvSpPr/>
          <p:nvPr/>
        </p:nvSpPr>
        <p:spPr>
          <a:xfrm>
            <a:off x="2760345" y="1256030"/>
            <a:ext cx="1336040" cy="465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111625" y="148907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1175" y="149669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10093325" y="88900"/>
            <a:ext cx="1173480" cy="421005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易宝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692900" y="299720"/>
            <a:ext cx="3400425" cy="11969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/>
        </p:nvSpPr>
        <p:spPr>
          <a:xfrm>
            <a:off x="8492490" y="4306570"/>
            <a:ext cx="963295" cy="538480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公共用户中心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10093325" y="667385"/>
            <a:ext cx="1173480" cy="421005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快钱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stCxn id="19" idx="3"/>
          </p:cNvCxnSpPr>
          <p:nvPr/>
        </p:nvCxnSpPr>
        <p:spPr>
          <a:xfrm flipV="1">
            <a:off x="6692900" y="885190"/>
            <a:ext cx="3400425" cy="6210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1"/>
          </p:cNvCxnSpPr>
          <p:nvPr/>
        </p:nvCxnSpPr>
        <p:spPr>
          <a:xfrm flipV="1">
            <a:off x="8974455" y="1816100"/>
            <a:ext cx="0" cy="249047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/>
          <p:nvPr/>
        </p:nvSpPr>
        <p:spPr>
          <a:xfrm>
            <a:off x="8821074" y="2692391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84"/>
          <p:cNvSpPr txBox="1"/>
          <p:nvPr/>
        </p:nvSpPr>
        <p:spPr>
          <a:xfrm>
            <a:off x="186055" y="4285615"/>
            <a:ext cx="4284345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、把公共用户中心跟开户有关的表全部迁到腾讯云上面去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84"/>
          <p:cNvSpPr txBox="1"/>
          <p:nvPr/>
        </p:nvSpPr>
        <p:spPr>
          <a:xfrm>
            <a:off x="173355" y="4600575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、带随手记登录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的开户信息通过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传给公共用户中心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19"/>
          <p:cNvSpPr txBox="1"/>
          <p:nvPr/>
        </p:nvSpPr>
        <p:spPr>
          <a:xfrm>
            <a:off x="1938944" y="1022877"/>
            <a:ext cx="5892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开户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19"/>
          <p:cNvSpPr txBox="1"/>
          <p:nvPr/>
        </p:nvSpPr>
        <p:spPr>
          <a:xfrm>
            <a:off x="9069359" y="242462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开户鉴权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19"/>
          <p:cNvSpPr txBox="1"/>
          <p:nvPr/>
        </p:nvSpPr>
        <p:spPr>
          <a:xfrm>
            <a:off x="9069359" y="878097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开户鉴权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5104419" y="878097"/>
            <a:ext cx="17068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用户开户信息双写缓存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19"/>
          <p:cNvSpPr txBox="1"/>
          <p:nvPr/>
        </p:nvSpPr>
        <p:spPr>
          <a:xfrm>
            <a:off x="6134389" y="37217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19"/>
          <p:cNvSpPr txBox="1"/>
          <p:nvPr/>
        </p:nvSpPr>
        <p:spPr>
          <a:xfrm>
            <a:off x="5323494" y="37217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5285394" y="6229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19"/>
          <p:cNvSpPr txBox="1"/>
          <p:nvPr/>
        </p:nvSpPr>
        <p:spPr>
          <a:xfrm>
            <a:off x="6744624" y="64451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84"/>
          <p:cNvSpPr txBox="1"/>
          <p:nvPr/>
        </p:nvSpPr>
        <p:spPr>
          <a:xfrm>
            <a:off x="176530" y="488950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、公共用户中心给开户信息生成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uid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并入库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0" name="直接箭头连接符 69"/>
          <p:cNvCxnSpPr>
            <a:stCxn id="38" idx="3"/>
          </p:cNvCxnSpPr>
          <p:nvPr/>
        </p:nvCxnSpPr>
        <p:spPr>
          <a:xfrm>
            <a:off x="6692900" y="4557395"/>
            <a:ext cx="172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9"/>
          <p:cNvSpPr txBox="1"/>
          <p:nvPr/>
        </p:nvSpPr>
        <p:spPr>
          <a:xfrm>
            <a:off x="7336444" y="4253221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84"/>
          <p:cNvSpPr txBox="1"/>
          <p:nvPr/>
        </p:nvSpPr>
        <p:spPr>
          <a:xfrm>
            <a:off x="172085" y="517652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、把带有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uid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开户信息通过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传给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84"/>
          <p:cNvSpPr txBox="1"/>
          <p:nvPr/>
        </p:nvSpPr>
        <p:spPr>
          <a:xfrm>
            <a:off x="156210" y="545592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spmarket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把用户信息双写入双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和数据库中。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自定义</PresentationFormat>
  <Paragraphs>315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Colin</cp:lastModifiedBy>
  <cp:revision>427</cp:revision>
  <dcterms:created xsi:type="dcterms:W3CDTF">2016-12-01T05:43:00Z</dcterms:created>
  <dcterms:modified xsi:type="dcterms:W3CDTF">2018-05-03T07:21:48Z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