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7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222.xml"/><Relationship Id="rId24" Type="http://schemas.openxmlformats.org/officeDocument/2006/relationships/tags" Target="../tags/tag221.xml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7" Type="http://schemas.openxmlformats.org/officeDocument/2006/relationships/slideLayout" Target="../slideLayouts/slideLayout17.xml"/><Relationship Id="rId26" Type="http://schemas.openxmlformats.org/officeDocument/2006/relationships/tags" Target="../tags/tag250.xml"/><Relationship Id="rId25" Type="http://schemas.openxmlformats.org/officeDocument/2006/relationships/tags" Target="../tags/tag249.xml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tags" Target="../tags/tag246.xml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tags" Target="../tags/tag226.xml"/><Relationship Id="rId19" Type="http://schemas.openxmlformats.org/officeDocument/2006/relationships/tags" Target="../tags/tag243.xml"/><Relationship Id="rId18" Type="http://schemas.openxmlformats.org/officeDocument/2006/relationships/tags" Target="../tags/tag242.xml"/><Relationship Id="rId17" Type="http://schemas.openxmlformats.org/officeDocument/2006/relationships/tags" Target="../tags/tag241.xml"/><Relationship Id="rId16" Type="http://schemas.openxmlformats.org/officeDocument/2006/relationships/tags" Target="../tags/tag240.xml"/><Relationship Id="rId15" Type="http://schemas.openxmlformats.org/officeDocument/2006/relationships/tags" Target="../tags/tag239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tags" Target="../tags/tag22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16175" y="727075"/>
            <a:ext cx="7432040" cy="429323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Sports Illustrated variety</a:t>
            </a:r>
            <a:endParaRPr lang="zh-CN" altLang="en-US" dirty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3309257" cy="68580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2509618" y="-200140"/>
            <a:ext cx="971535" cy="7258276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743317" y="3937000"/>
            <a:ext cx="1393003" cy="292100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6385688" y="746760"/>
            <a:ext cx="649980" cy="10238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5760738" y="1000964"/>
            <a:ext cx="344153" cy="428627"/>
            <a:chOff x="9072" y="1501"/>
            <a:chExt cx="440" cy="548"/>
          </a:xfrm>
        </p:grpSpPr>
        <p:sp>
          <p:nvSpPr>
            <p:cNvPr id="34" name="任意多边形: 形状 33"/>
            <p:cNvSpPr/>
            <p:nvPr>
              <p:custDataLst>
                <p:tags r:id="rId6"/>
              </p:custDataLst>
            </p:nvPr>
          </p:nvSpPr>
          <p:spPr>
            <a:xfrm rot="697528">
              <a:off x="9072" y="1501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等腰三角形 34"/>
            <p:cNvSpPr/>
            <p:nvPr>
              <p:custDataLst>
                <p:tags r:id="rId7"/>
              </p:custDataLst>
            </p:nvPr>
          </p:nvSpPr>
          <p:spPr>
            <a:xfrm>
              <a:off x="9170" y="1544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6385688" y="2201588"/>
            <a:ext cx="649980" cy="10238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5760738" y="2499593"/>
            <a:ext cx="344153" cy="428627"/>
            <a:chOff x="9072" y="3417"/>
            <a:chExt cx="440" cy="548"/>
          </a:xfrm>
        </p:grpSpPr>
        <p:sp>
          <p:nvSpPr>
            <p:cNvPr id="37" name="任意多边形: 形状 36"/>
            <p:cNvSpPr/>
            <p:nvPr>
              <p:custDataLst>
                <p:tags r:id="rId10"/>
              </p:custDataLst>
            </p:nvPr>
          </p:nvSpPr>
          <p:spPr>
            <a:xfrm rot="697528">
              <a:off x="9072" y="3417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等腰三角形 37"/>
            <p:cNvSpPr/>
            <p:nvPr>
              <p:custDataLst>
                <p:tags r:id="rId11"/>
              </p:custDataLst>
            </p:nvPr>
          </p:nvSpPr>
          <p:spPr>
            <a:xfrm>
              <a:off x="9170" y="3460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6385688" y="3655634"/>
            <a:ext cx="649980" cy="10238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13"/>
            </p:custDataLst>
          </p:nvPr>
        </p:nvGrpSpPr>
        <p:grpSpPr>
          <a:xfrm>
            <a:off x="5760738" y="3953639"/>
            <a:ext cx="344153" cy="428627"/>
            <a:chOff x="9072" y="5276"/>
            <a:chExt cx="440" cy="548"/>
          </a:xfrm>
        </p:grpSpPr>
        <p:sp>
          <p:nvSpPr>
            <p:cNvPr id="40" name="任意多边形: 形状 39"/>
            <p:cNvSpPr/>
            <p:nvPr>
              <p:custDataLst>
                <p:tags r:id="rId14"/>
              </p:custDataLst>
            </p:nvPr>
          </p:nvSpPr>
          <p:spPr>
            <a:xfrm rot="697528">
              <a:off x="9072" y="5276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等腰三角形 40"/>
            <p:cNvSpPr/>
            <p:nvPr>
              <p:custDataLst>
                <p:tags r:id="rId15"/>
              </p:custDataLst>
            </p:nvPr>
          </p:nvSpPr>
          <p:spPr>
            <a:xfrm>
              <a:off x="9170" y="5319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16"/>
            </p:custDataLst>
          </p:nvPr>
        </p:nvSpPr>
        <p:spPr>
          <a:xfrm>
            <a:off x="6385688" y="5109680"/>
            <a:ext cx="649980" cy="10238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48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>
            <p:custDataLst>
              <p:tags r:id="rId17"/>
            </p:custDataLst>
          </p:nvPr>
        </p:nvGrpSpPr>
        <p:grpSpPr>
          <a:xfrm>
            <a:off x="5760738" y="5407685"/>
            <a:ext cx="344153" cy="428627"/>
            <a:chOff x="9072" y="7135"/>
            <a:chExt cx="440" cy="548"/>
          </a:xfrm>
        </p:grpSpPr>
        <p:sp>
          <p:nvSpPr>
            <p:cNvPr id="43" name="任意多边形: 形状 42"/>
            <p:cNvSpPr/>
            <p:nvPr>
              <p:custDataLst>
                <p:tags r:id="rId18"/>
              </p:custDataLst>
            </p:nvPr>
          </p:nvSpPr>
          <p:spPr>
            <a:xfrm rot="697528">
              <a:off x="9072" y="7135"/>
              <a:ext cx="390" cy="548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lnSpcReduction="10000"/>
            </a:bodyPr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等腰三角形 43"/>
            <p:cNvSpPr/>
            <p:nvPr>
              <p:custDataLst>
                <p:tags r:id="rId19"/>
              </p:custDataLst>
            </p:nvPr>
          </p:nvSpPr>
          <p:spPr>
            <a:xfrm>
              <a:off x="9170" y="7178"/>
              <a:ext cx="343" cy="46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20"/>
            </p:custDataLst>
          </p:nvPr>
        </p:nvSpPr>
        <p:spPr>
          <a:xfrm>
            <a:off x="7332891" y="783522"/>
            <a:ext cx="3547121" cy="10238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0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single </a:t>
            </a:r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line illustrate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21"/>
            </p:custDataLst>
          </p:nvPr>
        </p:nvSpPr>
        <p:spPr>
          <a:xfrm>
            <a:off x="7332891" y="2238350"/>
            <a:ext cx="3547121" cy="10238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block illustrate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8" name="文本框 67"/>
          <p:cNvSpPr txBox="1"/>
          <p:nvPr>
            <p:custDataLst>
              <p:tags r:id="rId22"/>
            </p:custDataLst>
          </p:nvPr>
        </p:nvSpPr>
        <p:spPr>
          <a:xfrm>
            <a:off x="7332891" y="3693178"/>
            <a:ext cx="3547121" cy="10238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stereogram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0" name="文本框 69"/>
          <p:cNvSpPr txBox="1"/>
          <p:nvPr>
            <p:custDataLst>
              <p:tags r:id="rId23"/>
            </p:custDataLst>
          </p:nvPr>
        </p:nvSpPr>
        <p:spPr>
          <a:xfrm>
            <a:off x="7332891" y="5148006"/>
            <a:ext cx="3547121" cy="102385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160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lt"/>
              </a:rPr>
              <a:t>outline illustrate</a:t>
            </a:r>
            <a:endParaRPr lang="en-US" altLang="zh-CN" sz="1600" spc="15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582295" y="457200"/>
            <a:ext cx="1402080" cy="829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5"/>
            </p:custDataLst>
          </p:nvPr>
        </p:nvSpPr>
        <p:spPr>
          <a:xfrm>
            <a:off x="645795" y="1224915"/>
            <a:ext cx="1598295" cy="4000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93110" y="421005"/>
            <a:ext cx="6329680" cy="1091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1 </a:t>
            </a:r>
            <a:r>
              <a:rPr lang="zh-CN" altLang="en-US" sz="3200"/>
              <a:t>、</a:t>
            </a:r>
            <a:r>
              <a:rPr lang="en-US" altLang="zh-CN" sz="3200"/>
              <a:t>single line illstrate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118870" y="1086485"/>
            <a:ext cx="4697730" cy="4958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34580" y="1620520"/>
            <a:ext cx="4069080" cy="417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5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7"/>
  <p:tag name="KSO_WM_UNIT_ID" val="custom20202545_5*i*7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8"/>
  <p:tag name="KSO_WM_UNIT_ID" val="custom20202545_5*i*8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5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545_5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5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5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5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545_5*i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5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5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5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545_5*i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5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5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45_5*l_h_i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5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45_5*l_h_i*1_4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45_5*l_h_i*1_4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4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5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5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5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45_5*l_h_f*1_4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5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545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8ecf0c8-c5f3-40f7-95ed-91d7c5443be1}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</p:tagLst>
</file>

<file path=ppt/tags/tag2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8ecf0c8-c5f3-40f7-95ed-91d7c5443be1}"/>
  <p:tag name="KSO_WM_UNIT_TYPE" val="i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8ecf0c8-c5f3-40f7-95ed-91d7c5443be1}"/>
  <p:tag name="KSO_WM_UNIT_TYPE" val="i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8ecf0c8-c5f3-40f7-95ed-91d7c5443be1}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</p:tagLst>
</file>

<file path=ppt/tags/tag2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8ecf0c8-c5f3-40f7-95ed-91d7c5443be1}"/>
  <p:tag name="KSO_WM_UNIT_TYPE" val="i"/>
</p:tagLst>
</file>

<file path=ppt/tags/tag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e8ecf0c8-c5f3-40f7-95ed-91d7c5443be1}"/>
  <p:tag name="KSO_WM_UNIT_TYPE" val="i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BK_DARK_LIGHT" val="2"/>
  <p:tag name="KSO_WM_SLIDE_BACKGROUND_TYPE" val="general"/>
</p:tagLst>
</file>

<file path=ppt/tags/tag275.xml><?xml version="1.0" encoding="utf-8"?>
<p:tagLst xmlns:p="http://schemas.openxmlformats.org/presentationml/2006/main">
  <p:tag name="COMMONDATA" val="eyJoZGlkIjoiOWMzYjg5ZTExM2ZiZDFiOWU0OGNkODcyNzU0NjY5MTEifQ=="/>
  <p:tag name="KSO_WPP_MARK_KEY" val="7a8ed7b3-49d3-407d-ac94-1528a39273cb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演示</Application>
  <PresentationFormat>宽屏</PresentationFormat>
  <Paragraphs>24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Viner Hand ITC</vt:lpstr>
      <vt:lpstr>Arial Unicode MS</vt:lpstr>
      <vt:lpstr>Calibri</vt:lpstr>
      <vt:lpstr>Office 主题​​</vt:lpstr>
      <vt:lpstr>2_Office 主题​​</vt:lpstr>
      <vt:lpstr>Sports Illustrated variety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我与诸君相见欢</cp:lastModifiedBy>
  <cp:revision>180</cp:revision>
  <dcterms:created xsi:type="dcterms:W3CDTF">2019-06-19T02:08:00Z</dcterms:created>
  <dcterms:modified xsi:type="dcterms:W3CDTF">2023-02-25T14:04:32Z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E6A9E7D9A9FB474E9B8C84F720AA2CE3</vt:lpwstr>
  </property>
</Properties>
</file>