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F22-0DB0-F8C6-B8E6-37631770F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PSUT 2024 summer physics project</a:t>
            </a:r>
            <a:endParaRPr lang="en-A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62925-224C-B65B-8087-5581A04E6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Yaman Diyarbakirli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50242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643F7-3072-8D83-FF37-46DC8C11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6" y="348502"/>
            <a:ext cx="11764128" cy="61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FC062-E86C-9960-FD2C-0E20EA59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" y="39197"/>
            <a:ext cx="9944165" cy="523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2E9A0-B7FB-7E2E-B528-8682502DC45C}"/>
              </a:ext>
            </a:extLst>
          </p:cNvPr>
          <p:cNvSpPr txBox="1"/>
          <p:nvPr/>
        </p:nvSpPr>
        <p:spPr>
          <a:xfrm>
            <a:off x="977154" y="5251255"/>
            <a:ext cx="9009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Proof:</a:t>
            </a:r>
          </a:p>
          <a:p>
            <a:r>
              <a:rPr lang="en-US" sz="2000" dirty="0"/>
              <a:t>Each resistor has a resistance of 5 Ohms,</a:t>
            </a:r>
          </a:p>
          <a:p>
            <a:r>
              <a:rPr lang="en-US" sz="2000" dirty="0"/>
              <a:t>Equivalent resistance:</a:t>
            </a:r>
          </a:p>
          <a:p>
            <a:r>
              <a:rPr lang="en-US" sz="2000" dirty="0"/>
              <a:t>5 + 5 + (1/5 + 1/5)^-1 + (1/10 + 1/5)^-1 + (1/5 + 1/5 + 1/5)^-1 = 17.5 Ohms</a:t>
            </a:r>
          </a:p>
          <a:p>
            <a:r>
              <a:rPr lang="en-US" sz="2000" dirty="0"/>
              <a:t>Current: 12/17.5 = 0.69 Amperes</a:t>
            </a:r>
          </a:p>
        </p:txBody>
      </p:sp>
    </p:spTree>
    <p:extLst>
      <p:ext uri="{BB962C8B-B14F-4D97-AF65-F5344CB8AC3E}">
        <p14:creationId xmlns:p14="http://schemas.microsoft.com/office/powerpoint/2010/main" val="280171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7711-AD9A-9A77-D025-90E0DDD5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</a:t>
            </a:r>
            <a:endParaRPr lang="en-A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B9E6-26E6-5513-0504-7666BF63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The project is public and is available on my Github with user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bigdubz: 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https://github.com/bigdubz</a:t>
            </a:r>
            <a:endParaRPr lang="en-A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D4E4-86F2-2512-F9B8-44E8F47C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br>
              <a:rPr lang="en-US" dirty="0"/>
            </a:br>
            <a:r>
              <a:rPr lang="en-US" dirty="0"/>
              <a:t>Circuit builder and calculator tool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C9F2-A21F-9A64-BD50-ADEF99D3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is a project written entirely in Java with the purpose of providing a practical tool for simulating and calculating circuit parameters, ideal for students in physics and electrical engineering.</a:t>
            </a:r>
            <a:endParaRPr lang="en-A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7B8-CC3A-F74C-5FD9-150A2B5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DFE3-BFBE-1198-ADB8-1DDD1496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Capable of drawing any circuit containing wires, resistors, and batteries.</a:t>
            </a:r>
          </a:p>
          <a:p>
            <a:r>
              <a:rPr lang="en-US" dirty="0"/>
              <a:t>Simulates the direction of conventional current flow for most circuits.</a:t>
            </a:r>
          </a:p>
          <a:p>
            <a:r>
              <a:rPr lang="en-US" dirty="0"/>
              <a:t>Calculates the equivalent resistance for circuits with multiple resistors (works for *most* in-series and in-parallel connections)</a:t>
            </a:r>
          </a:p>
          <a:p>
            <a:r>
              <a:rPr lang="en-US" dirty="0"/>
              <a:t>Calculates the total current flowing through a circuit.</a:t>
            </a:r>
          </a:p>
          <a:p>
            <a:r>
              <a:rPr lang="en-US" dirty="0"/>
              <a:t>Allows modification of resistor values and battery voltage for dynamic analysis.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00204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855A-C2D0-D2AC-E017-A1BB061C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7C4B-4EC9-31D4-17DA-CFC681E3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Although the project was developed by myself alone, here are some highlights of the written code:</a:t>
            </a:r>
          </a:p>
          <a:p>
            <a:pPr lvl="1"/>
            <a:r>
              <a:rPr lang="en-US" dirty="0"/>
              <a:t>Write a minimal user interface</a:t>
            </a:r>
          </a:p>
          <a:p>
            <a:pPr lvl="1"/>
            <a:r>
              <a:rPr lang="en-US" dirty="0"/>
              <a:t>Implement a 2D look with a grid</a:t>
            </a:r>
          </a:p>
          <a:p>
            <a:pPr lvl="1"/>
            <a:r>
              <a:rPr lang="en-US" dirty="0"/>
              <a:t>Implement component (resistors, wires and batteries) placement and component interaction with each other</a:t>
            </a:r>
          </a:p>
          <a:p>
            <a:pPr lvl="1"/>
            <a:r>
              <a:rPr lang="en-US" dirty="0"/>
              <a:t>Implement resistance calculation (implemented using an incremental approach)</a:t>
            </a:r>
          </a:p>
          <a:p>
            <a:pPr lvl="1"/>
            <a:r>
              <a:rPr lang="en-US" dirty="0"/>
              <a:t>Debug and handle errors (works most of the time </a:t>
            </a:r>
            <a:r>
              <a:rPr lang="en-US" dirty="0">
                <a:sym typeface="Wingdings" panose="05000000000000000000" pitchFamily="2" charset="2"/>
              </a:rPr>
              <a:t>:))</a:t>
            </a:r>
          </a:p>
          <a:p>
            <a:pPr lvl="1"/>
            <a:r>
              <a:rPr lang="en-US" dirty="0"/>
              <a:t>Create user documentation through a README.MD file, written to help with the usage of the tool/app (everything is available on my Github)</a:t>
            </a:r>
          </a:p>
        </p:txBody>
      </p:sp>
    </p:spTree>
    <p:extLst>
      <p:ext uri="{BB962C8B-B14F-4D97-AF65-F5344CB8AC3E}">
        <p14:creationId xmlns:p14="http://schemas.microsoft.com/office/powerpoint/2010/main" val="33757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F98-0560-0600-8E69-AD821072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visuals and screenshots of the tool</a:t>
            </a:r>
            <a:endParaRPr lang="en-A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A5412-6C78-4B2E-EAA9-46390EED2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(All resistors (colored in blue) in the following screenshots have a resistance of </a:t>
            </a:r>
            <a:r>
              <a:rPr lang="en-US" dirty="0">
                <a:solidFill>
                  <a:srgbClr val="FFFF00"/>
                </a:solidFill>
              </a:rPr>
              <a:t>5 Ohms</a:t>
            </a:r>
            <a:r>
              <a:rPr lang="en-US" dirty="0"/>
              <a:t>)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413829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A25CF-0A57-0E74-6069-55AB02B9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" y="354106"/>
            <a:ext cx="11766144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C6D8B-CC57-CED2-832C-80281727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6" y="354106"/>
            <a:ext cx="11719408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EF9A8-E3A2-4BBB-890F-CD6ADF56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0" y="354106"/>
            <a:ext cx="11748300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21293-2330-1FF2-28D6-B4D6EC3A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354106"/>
            <a:ext cx="11713300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99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</TotalTime>
  <Words>311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PSUT 2024 summer physics project</vt:lpstr>
      <vt:lpstr>Introduction: Circuit builder and calculator tool</vt:lpstr>
      <vt:lpstr>What it Does</vt:lpstr>
      <vt:lpstr>Work Distribution</vt:lpstr>
      <vt:lpstr>Some visuals and screenshots of the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Yamen Bakerli</dc:creator>
  <cp:lastModifiedBy>Yamen Bakerli</cp:lastModifiedBy>
  <cp:revision>2</cp:revision>
  <dcterms:created xsi:type="dcterms:W3CDTF">2024-08-10T12:19:24Z</dcterms:created>
  <dcterms:modified xsi:type="dcterms:W3CDTF">2024-08-10T17:07:48Z</dcterms:modified>
</cp:coreProperties>
</file>