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6653-B4F4-4401-9527-B3F45A10F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31C7D-3B3E-41E5-90F5-BB3A7488E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5F232-C6E1-4E8C-9308-7CC314F5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1F06-AA19-4D58-A609-176CEBC16C1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5D036-D9F3-4064-A53B-991D8580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9C3A-A015-47E0-9E4E-2323862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CD24-B4D4-4D2E-BC3C-4942DAA47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4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5F38-6AE5-4FB2-8620-5603D9A2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F0ED1-5915-442D-BDC0-6D454BE95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E1FA8-01EC-4BAA-B953-1BA626BE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1F06-AA19-4D58-A609-176CEBC16C1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8C12C-0B18-4089-B831-7B0319E6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83B0C-DE4E-4163-9E2A-AB401C61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CD24-B4D4-4D2E-BC3C-4942DAA47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6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5CAE6-9F2C-47C6-BB32-9B8A54581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898EF-791B-4E89-9E89-F46FCA3BE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5E55-C70B-4081-84E9-EC85973A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1F06-AA19-4D58-A609-176CEBC16C1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6E09B-14A9-4F76-9A34-7A611C77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C267-61DD-42F6-A729-1A4FA17C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CD24-B4D4-4D2E-BC3C-4942DAA47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8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D857-EE34-4F3E-9A1B-664C20F7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8A42-F7D8-4A95-9CB7-596E497C0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120BB-B089-4B94-91D8-1164EFE5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1F06-AA19-4D58-A609-176CEBC16C1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7C66A-E9CD-4F1F-AB29-BE61343D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4BFF-E3A6-4414-9107-2A686EB1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CD24-B4D4-4D2E-BC3C-4942DAA47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4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F43D-5C45-4146-A08C-EC82A941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EA24E-720A-4092-BE6C-93DD43B08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9684-9C90-454C-9FBF-CF27EF0A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1F06-AA19-4D58-A609-176CEBC16C1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52816-C3E9-43B3-8CB1-686F04B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D0D5E-64FF-4B8F-B4D8-C4E6C93D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CD24-B4D4-4D2E-BC3C-4942DAA47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2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7F58-14F1-459C-A3B6-C71B0344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5968-4BF7-441F-A2D1-E3606F909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ABA99-F5BF-4017-9761-F59D1BE81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B3E9-5F2D-4104-A547-9D446FAE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1F06-AA19-4D58-A609-176CEBC16C1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1AC3B-B8E6-4DF8-97D8-1B66E1A6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4687C-05C4-4530-B59C-F100A510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CD24-B4D4-4D2E-BC3C-4942DAA47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7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3767-A814-4B89-BCD1-5B30CB4B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89BBB-0F76-4ECC-805B-B78814F3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A65AC-2073-4090-83F5-C2AB56204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C5BF3-5AFE-4BC9-B640-ED2351FFF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424A6-5537-4753-A3E3-BA60A1348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892EC-9EC3-4844-A89A-FF7D32A8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1F06-AA19-4D58-A609-176CEBC16C1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5117A-3CEE-451B-B5BD-D6C63734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B6746-5EAF-4867-9954-5D2171D8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CD24-B4D4-4D2E-BC3C-4942DAA47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8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938D-722B-4692-9E38-BCAB627F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51F10-92C2-4D23-9C54-9CDD239E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1F06-AA19-4D58-A609-176CEBC16C1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E5A7D-EC74-499D-AE4F-7B30DC14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46CC0-9CA7-4004-A27C-97EB65A4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CD24-B4D4-4D2E-BC3C-4942DAA47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63835-4A90-48B6-B637-8663DB45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1F06-AA19-4D58-A609-176CEBC16C1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4E433-CEFE-4B5C-BE03-1F939ED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55802-7235-44BC-A813-8B1856D3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CD24-B4D4-4D2E-BC3C-4942DAA47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BE72-3189-455E-AFD6-E1641C29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797F1-1382-4419-925D-872D3F2A3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B2E14-A07B-4C5D-90AA-6B9715896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851C6-98A7-42E3-8DB0-78C34D6D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1F06-AA19-4D58-A609-176CEBC16C1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39E74-F52F-4E0F-82AE-295070CD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4BD8A-CAA0-4665-84EB-4F6EBE04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CD24-B4D4-4D2E-BC3C-4942DAA47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2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7557-36AC-4DA4-AB0A-66B18B53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1F714-0A57-4C8C-8BA7-540BA07D9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8B7FA-8C41-4B9B-BCA0-F361E64E1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CC569-3AAD-4909-925E-73A25DD0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1F06-AA19-4D58-A609-176CEBC16C1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1A9A4-5669-493F-8F52-6EC07735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9B708-4D04-4FC2-AC01-2654F6F1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CD24-B4D4-4D2E-BC3C-4942DAA47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1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BB6EA-D92B-4660-8B52-42F8AA43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D033E-8C64-4932-8C33-207056897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C301-8E5A-40E3-910A-855E7E2EF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1F06-AA19-4D58-A609-176CEBC16C1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6B6F9-8EA5-4514-8B93-9CB81600A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86D39-E495-4485-A736-5ED6E7AF1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CD24-B4D4-4D2E-BC3C-4942DAA47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5D75-DA7A-4333-9C6F-4BDA6F8D7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Dog’s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48243-6EBD-480C-A77C-AF7EA7EF9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Proposal for Website</a:t>
            </a:r>
          </a:p>
        </p:txBody>
      </p:sp>
    </p:spTree>
    <p:extLst>
      <p:ext uri="{BB962C8B-B14F-4D97-AF65-F5344CB8AC3E}">
        <p14:creationId xmlns:p14="http://schemas.microsoft.com/office/powerpoint/2010/main" val="117238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09C05A-2405-4664-9610-0FFE51124BE3}"/>
              </a:ext>
            </a:extLst>
          </p:cNvPr>
          <p:cNvSpPr txBox="1"/>
          <p:nvPr/>
        </p:nvSpPr>
        <p:spPr>
          <a:xfrm>
            <a:off x="1803400" y="1168400"/>
            <a:ext cx="101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Map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54FFAD-E6A5-428C-A98E-2254FEF7A64E}"/>
              </a:ext>
            </a:extLst>
          </p:cNvPr>
          <p:cNvSpPr/>
          <p:nvPr/>
        </p:nvSpPr>
        <p:spPr>
          <a:xfrm>
            <a:off x="4284543" y="313266"/>
            <a:ext cx="2912260" cy="1928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118623-DB10-48D7-A6F5-93D276D67BAD}"/>
              </a:ext>
            </a:extLst>
          </p:cNvPr>
          <p:cNvSpPr/>
          <p:nvPr/>
        </p:nvSpPr>
        <p:spPr>
          <a:xfrm>
            <a:off x="1896807" y="2953265"/>
            <a:ext cx="2548194" cy="141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Grooming Services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924F93-D13E-4455-899E-86D4825ACAD2}"/>
              </a:ext>
            </a:extLst>
          </p:cNvPr>
          <p:cNvSpPr/>
          <p:nvPr/>
        </p:nvSpPr>
        <p:spPr>
          <a:xfrm>
            <a:off x="4758540" y="3020997"/>
            <a:ext cx="2378861" cy="134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to Store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7ED533-01C9-412C-B152-648D75477AFB}"/>
              </a:ext>
            </a:extLst>
          </p:cNvPr>
          <p:cNvSpPr/>
          <p:nvPr/>
        </p:nvSpPr>
        <p:spPr>
          <a:xfrm>
            <a:off x="7561007" y="2953265"/>
            <a:ext cx="2488927" cy="1481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Information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5CF17C-25F3-486E-AADF-104F0DF908A2}"/>
              </a:ext>
            </a:extLst>
          </p:cNvPr>
          <p:cNvSpPr/>
          <p:nvPr/>
        </p:nvSpPr>
        <p:spPr>
          <a:xfrm>
            <a:off x="4377675" y="4927599"/>
            <a:ext cx="2819128" cy="1481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to select a good pet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A79DE8-FAD0-452A-82BE-008B64186C5F}"/>
              </a:ext>
            </a:extLst>
          </p:cNvPr>
          <p:cNvCxnSpPr/>
          <p:nvPr/>
        </p:nvCxnSpPr>
        <p:spPr>
          <a:xfrm flipH="1">
            <a:off x="3357307" y="2336800"/>
            <a:ext cx="2383366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24DB3C-482E-4A64-A31A-12F6F011F536}"/>
              </a:ext>
            </a:extLst>
          </p:cNvPr>
          <p:cNvCxnSpPr/>
          <p:nvPr/>
        </p:nvCxnSpPr>
        <p:spPr>
          <a:xfrm>
            <a:off x="5740673" y="2460595"/>
            <a:ext cx="0" cy="49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D30993-363D-43DE-9C96-07CA9A4A7256}"/>
              </a:ext>
            </a:extLst>
          </p:cNvPr>
          <p:cNvCxnSpPr/>
          <p:nvPr/>
        </p:nvCxnSpPr>
        <p:spPr>
          <a:xfrm>
            <a:off x="5947970" y="2336800"/>
            <a:ext cx="2628763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631C7B-23EA-4B4D-BBBA-B5244277B9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445001" y="3660231"/>
            <a:ext cx="313539" cy="338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DFDA57-8BB4-4607-8E19-3B3479BA9E8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137401" y="3694097"/>
            <a:ext cx="42360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D69C492-5653-485B-B96E-B0F1759144C8}"/>
              </a:ext>
            </a:extLst>
          </p:cNvPr>
          <p:cNvCxnSpPr>
            <a:stCxn id="4" idx="2"/>
            <a:endCxn id="7" idx="1"/>
          </p:cNvCxnSpPr>
          <p:nvPr/>
        </p:nvCxnSpPr>
        <p:spPr>
          <a:xfrm rot="16200000" flipH="1">
            <a:off x="3123672" y="4414428"/>
            <a:ext cx="1301235" cy="1206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40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B28F3-70D6-4FE4-9B43-03CEE63D4B92}"/>
              </a:ext>
            </a:extLst>
          </p:cNvPr>
          <p:cNvSpPr txBox="1"/>
          <p:nvPr/>
        </p:nvSpPr>
        <p:spPr>
          <a:xfrm>
            <a:off x="1303866" y="254001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6D927D-B051-4FA3-A68E-A1289A1DD4E5}"/>
              </a:ext>
            </a:extLst>
          </p:cNvPr>
          <p:cNvSpPr/>
          <p:nvPr/>
        </p:nvSpPr>
        <p:spPr>
          <a:xfrm>
            <a:off x="931334" y="787400"/>
            <a:ext cx="7171267" cy="5215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747822-2BC6-456C-9CA9-48F7D2C13402}"/>
              </a:ext>
            </a:extLst>
          </p:cNvPr>
          <p:cNvSpPr/>
          <p:nvPr/>
        </p:nvSpPr>
        <p:spPr>
          <a:xfrm>
            <a:off x="8466666" y="787400"/>
            <a:ext cx="2794000" cy="5215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3694A-45A4-4E24-858D-7B5E7C217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246" y="1160462"/>
            <a:ext cx="2164821" cy="14405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F36C86-51E5-4C5D-AC47-58E2F1A4EA8D}"/>
              </a:ext>
            </a:extLst>
          </p:cNvPr>
          <p:cNvSpPr txBox="1"/>
          <p:nvPr/>
        </p:nvSpPr>
        <p:spPr>
          <a:xfrm>
            <a:off x="1821354" y="2139574"/>
            <a:ext cx="12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otype Corsiva" panose="03010101010201010101" pitchFamily="66" charset="0"/>
              </a:rPr>
              <a:t>A Dog’s Life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99E24F-825E-476D-AD5D-8044477FCDFE}"/>
              </a:ext>
            </a:extLst>
          </p:cNvPr>
          <p:cNvSpPr/>
          <p:nvPr/>
        </p:nvSpPr>
        <p:spPr>
          <a:xfrm>
            <a:off x="3683000" y="1160462"/>
            <a:ext cx="1312333" cy="304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87B1F-9DE7-4290-8469-4C65C18F3E44}"/>
              </a:ext>
            </a:extLst>
          </p:cNvPr>
          <p:cNvSpPr txBox="1"/>
          <p:nvPr/>
        </p:nvSpPr>
        <p:spPr>
          <a:xfrm>
            <a:off x="3683000" y="1149503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otype Corsiva" panose="03010101010201010101" pitchFamily="66" charset="0"/>
              </a:rPr>
              <a:t>Grooming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BC34F9-7150-4323-9E49-39F1664E5479}"/>
              </a:ext>
            </a:extLst>
          </p:cNvPr>
          <p:cNvSpPr/>
          <p:nvPr/>
        </p:nvSpPr>
        <p:spPr>
          <a:xfrm>
            <a:off x="5097537" y="1160462"/>
            <a:ext cx="1312333" cy="304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FE3E71-0198-4E73-829A-E4E9D0D78C7C}"/>
              </a:ext>
            </a:extLst>
          </p:cNvPr>
          <p:cNvSpPr txBox="1"/>
          <p:nvPr/>
        </p:nvSpPr>
        <p:spPr>
          <a:xfrm>
            <a:off x="5097537" y="1149503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otype Corsiva" panose="03010101010201010101" pitchFamily="66" charset="0"/>
              </a:rPr>
              <a:t>Map to our Location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36B9C9-5DF1-499C-ACD7-FA523290EBA5}"/>
              </a:ext>
            </a:extLst>
          </p:cNvPr>
          <p:cNvSpPr/>
          <p:nvPr/>
        </p:nvSpPr>
        <p:spPr>
          <a:xfrm>
            <a:off x="6503607" y="1160462"/>
            <a:ext cx="1312333" cy="304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8A27E-1208-4810-AF13-E3124BB6766D}"/>
              </a:ext>
            </a:extLst>
          </p:cNvPr>
          <p:cNvSpPr txBox="1"/>
          <p:nvPr/>
        </p:nvSpPr>
        <p:spPr>
          <a:xfrm>
            <a:off x="6503607" y="114950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otype Corsiva" panose="03010101010201010101" pitchFamily="66" charset="0"/>
              </a:rPr>
              <a:t>Contact 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DA26C-3F1B-4A07-B417-2836497D465F}"/>
              </a:ext>
            </a:extLst>
          </p:cNvPr>
          <p:cNvSpPr txBox="1"/>
          <p:nvPr/>
        </p:nvSpPr>
        <p:spPr>
          <a:xfrm>
            <a:off x="3623941" y="1516418"/>
            <a:ext cx="277992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otype Corsiva" panose="03010101010201010101" pitchFamily="66" charset="0"/>
              </a:rPr>
              <a:t>A Dog’s Life</a:t>
            </a:r>
          </a:p>
          <a:p>
            <a:r>
              <a:rPr lang="en-US" dirty="0">
                <a:solidFill>
                  <a:schemeClr val="bg1"/>
                </a:solidFill>
                <a:latin typeface="Monotype Corsiva" panose="03010101010201010101" pitchFamily="66" charset="0"/>
              </a:rPr>
              <a:t>The Valley’s favorite since 1992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44F412-4BB8-4DD9-943A-361A064DE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33" y="2701759"/>
            <a:ext cx="2857500" cy="160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E84426-B62A-42BD-BB7C-8D44B4517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498" y="2701759"/>
            <a:ext cx="2404672" cy="1600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3EA3DB-D7CC-4643-B2F0-9071FDF12162}"/>
              </a:ext>
            </a:extLst>
          </p:cNvPr>
          <p:cNvSpPr txBox="1"/>
          <p:nvPr/>
        </p:nvSpPr>
        <p:spPr>
          <a:xfrm>
            <a:off x="3683000" y="4509693"/>
            <a:ext cx="188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otype Corsiva" panose="03010101010201010101" pitchFamily="66" charset="0"/>
              </a:rPr>
              <a:t>Mission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D460CB-E584-403F-8C2B-E3A1AFB76163}"/>
              </a:ext>
            </a:extLst>
          </p:cNvPr>
          <p:cNvSpPr txBox="1"/>
          <p:nvPr/>
        </p:nvSpPr>
        <p:spPr>
          <a:xfrm>
            <a:off x="2928787" y="4994669"/>
            <a:ext cx="3392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Monotype Corsiva" panose="03010101010201010101" pitchFamily="66" charset="0"/>
              </a:rPr>
              <a:t>A Dog’s Life is committed to providing safe, quality service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Monotype Corsiva" panose="03010101010201010101" pitchFamily="66" charset="0"/>
              </a:rPr>
              <a:t>For you and your pets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822735-F9B1-4A9F-945E-B3C3CB122F29}"/>
              </a:ext>
            </a:extLst>
          </p:cNvPr>
          <p:cNvSpPr txBox="1"/>
          <p:nvPr/>
        </p:nvSpPr>
        <p:spPr>
          <a:xfrm>
            <a:off x="1667933" y="847129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otype Corsiva" panose="03010101010201010101" pitchFamily="66" charset="0"/>
              </a:rPr>
              <a:t>Phone: (480) 123-4567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DC0DEE-B0F1-403D-A5CC-46C139AAE765}"/>
              </a:ext>
            </a:extLst>
          </p:cNvPr>
          <p:cNvSpPr txBox="1"/>
          <p:nvPr/>
        </p:nvSpPr>
        <p:spPr>
          <a:xfrm>
            <a:off x="3467891" y="830071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otype Corsiva" panose="03010101010201010101" pitchFamily="66" charset="0"/>
              </a:rPr>
              <a:t>Address: 12345 N Chandler Blvd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82F337-1FB8-407A-B35D-4776057D0715}"/>
              </a:ext>
            </a:extLst>
          </p:cNvPr>
          <p:cNvSpPr txBox="1"/>
          <p:nvPr/>
        </p:nvSpPr>
        <p:spPr>
          <a:xfrm>
            <a:off x="5961828" y="823708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otype Corsiva" panose="03010101010201010101" pitchFamily="66" charset="0"/>
              </a:rPr>
              <a:t>Our Team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B2A859-4468-44DA-8CB7-715A65CF8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246" y="4766118"/>
            <a:ext cx="1470791" cy="11216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10DD67-6FFA-4D1B-9243-96C0C166E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7044" y="4554032"/>
            <a:ext cx="1748896" cy="13337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45351D-DCB2-49F1-B10D-6DE738055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255" y="999533"/>
            <a:ext cx="2164821" cy="14405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6077D63-DF44-49E3-92C4-40F82F9CF8C9}"/>
              </a:ext>
            </a:extLst>
          </p:cNvPr>
          <p:cNvSpPr txBox="1"/>
          <p:nvPr/>
        </p:nvSpPr>
        <p:spPr>
          <a:xfrm>
            <a:off x="9197465" y="1880757"/>
            <a:ext cx="12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otype Corsiva" panose="03010101010201010101" pitchFamily="66" charset="0"/>
              </a:rPr>
              <a:t>A Dog’s Life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DD7CB-8433-4F9F-90FC-F00A77AA2DE1}"/>
              </a:ext>
            </a:extLst>
          </p:cNvPr>
          <p:cNvSpPr txBox="1"/>
          <p:nvPr/>
        </p:nvSpPr>
        <p:spPr>
          <a:xfrm>
            <a:off x="8617170" y="2519964"/>
            <a:ext cx="2492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Monotype Corsiva" panose="03010101010201010101" pitchFamily="66" charset="0"/>
              </a:rPr>
              <a:t>A Dog’s Life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Monotype Corsiva" panose="03010101010201010101" pitchFamily="66" charset="0"/>
              </a:rPr>
              <a:t>The Valley’s favorite since 1992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40FDE8-F11C-401A-85F2-2E8A964DC021}"/>
              </a:ext>
            </a:extLst>
          </p:cNvPr>
          <p:cNvSpPr/>
          <p:nvPr/>
        </p:nvSpPr>
        <p:spPr>
          <a:xfrm>
            <a:off x="8781255" y="3169211"/>
            <a:ext cx="2164821" cy="304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ACB593-D2E3-4087-9519-05865D0C3CA7}"/>
              </a:ext>
            </a:extLst>
          </p:cNvPr>
          <p:cNvSpPr txBox="1"/>
          <p:nvPr/>
        </p:nvSpPr>
        <p:spPr>
          <a:xfrm>
            <a:off x="9244304" y="3196483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otype Corsiva" panose="03010101010201010101" pitchFamily="66" charset="0"/>
              </a:rPr>
              <a:t>Grooming Services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B1FF4A-EA82-44AC-96DA-8900784542DD}"/>
              </a:ext>
            </a:extLst>
          </p:cNvPr>
          <p:cNvSpPr/>
          <p:nvPr/>
        </p:nvSpPr>
        <p:spPr>
          <a:xfrm>
            <a:off x="8781254" y="3584915"/>
            <a:ext cx="2164821" cy="304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D56CAA-71E2-45F9-834F-70523E73E2A7}"/>
              </a:ext>
            </a:extLst>
          </p:cNvPr>
          <p:cNvSpPr/>
          <p:nvPr/>
        </p:nvSpPr>
        <p:spPr>
          <a:xfrm>
            <a:off x="8781254" y="4009444"/>
            <a:ext cx="2164821" cy="304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539A02-725A-4468-95AB-B2627B3645B6}"/>
              </a:ext>
            </a:extLst>
          </p:cNvPr>
          <p:cNvSpPr txBox="1"/>
          <p:nvPr/>
        </p:nvSpPr>
        <p:spPr>
          <a:xfrm>
            <a:off x="9197465" y="3576927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otype Corsiva" panose="03010101010201010101" pitchFamily="66" charset="0"/>
              </a:rPr>
              <a:t>Map to our Location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EE6F92-DEBC-4BF0-8796-787D46D6404C}"/>
              </a:ext>
            </a:extLst>
          </p:cNvPr>
          <p:cNvSpPr txBox="1"/>
          <p:nvPr/>
        </p:nvSpPr>
        <p:spPr>
          <a:xfrm>
            <a:off x="9244304" y="397691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otype Corsiva" panose="03010101010201010101" pitchFamily="66" charset="0"/>
              </a:rPr>
              <a:t>Contact Us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B992A80-50D5-4649-AEA2-0F5165D59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167" y="4494675"/>
            <a:ext cx="2164821" cy="121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6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B28F3-70D6-4FE4-9B43-03CEE63D4B92}"/>
              </a:ext>
            </a:extLst>
          </p:cNvPr>
          <p:cNvSpPr txBox="1"/>
          <p:nvPr/>
        </p:nvSpPr>
        <p:spPr>
          <a:xfrm>
            <a:off x="1617133" y="1278467"/>
            <a:ext cx="159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Page</a:t>
            </a:r>
          </a:p>
        </p:txBody>
      </p:sp>
    </p:spTree>
    <p:extLst>
      <p:ext uri="{BB962C8B-B14F-4D97-AF65-F5344CB8AC3E}">
        <p14:creationId xmlns:p14="http://schemas.microsoft.com/office/powerpoint/2010/main" val="149198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B28F3-70D6-4FE4-9B43-03CEE63D4B92}"/>
              </a:ext>
            </a:extLst>
          </p:cNvPr>
          <p:cNvSpPr txBox="1"/>
          <p:nvPr/>
        </p:nvSpPr>
        <p:spPr>
          <a:xfrm>
            <a:off x="1617133" y="1278467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349930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Monotype Corsiva</vt:lpstr>
      <vt:lpstr>Office Theme</vt:lpstr>
      <vt:lpstr>A Dog’s Life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Dog’s Life</dc:title>
  <dc:creator>Hauan,Andrew James</dc:creator>
  <cp:lastModifiedBy>Hauan,Andrew James</cp:lastModifiedBy>
  <cp:revision>6</cp:revision>
  <dcterms:created xsi:type="dcterms:W3CDTF">2023-10-10T20:10:34Z</dcterms:created>
  <dcterms:modified xsi:type="dcterms:W3CDTF">2023-10-10T20:43:51Z</dcterms:modified>
</cp:coreProperties>
</file>