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1" r:id="rId5"/>
    <p:sldId id="263" r:id="rId6"/>
    <p:sldId id="260" r:id="rId7"/>
    <p:sldId id="264" r:id="rId8"/>
    <p:sldId id="257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12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96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68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33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46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8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0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2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40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0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ED4-DCFF-4B2A-BBE9-E9F153A783AD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7326C1-9E5C-4312-818C-7A49175F2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3994" y="2472627"/>
            <a:ext cx="7766936" cy="1646302"/>
          </a:xfrm>
        </p:spPr>
        <p:txBody>
          <a:bodyPr/>
          <a:lstStyle/>
          <a:p>
            <a:r>
              <a:rPr lang="en-US" altLang="zh-TW" dirty="0"/>
              <a:t>Lab 05.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Algorithm &amp;Recursive  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7731" y="4235658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Jack. Lin 2017/3/22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1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Exam</a:t>
            </a:r>
          </a:p>
          <a:p>
            <a:r>
              <a:rPr lang="en-US" altLang="zh-TW" sz="3000" dirty="0" smtClean="0"/>
              <a:t>Hw.4 Special Case</a:t>
            </a:r>
          </a:p>
          <a:p>
            <a:r>
              <a:rPr lang="en-US" altLang="zh-TW" sz="3000" dirty="0" smtClean="0"/>
              <a:t>Recursive &amp; Time Complexity</a:t>
            </a:r>
          </a:p>
          <a:p>
            <a:r>
              <a:rPr lang="en-US" altLang="zh-TW" sz="3000" dirty="0" smtClean="0"/>
              <a:t>Practice 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490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 </a:t>
            </a:r>
            <a:r>
              <a:rPr lang="en-US" altLang="zh-TW" dirty="0" smtClean="0"/>
              <a:t>@</a:t>
            </a:r>
            <a:r>
              <a:rPr lang="zh-TW" altLang="en-US" dirty="0" smtClean="0"/>
              <a:t> 共同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管一三樓電腦教室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本周一範圍</a:t>
            </a:r>
            <a:r>
              <a:rPr lang="zh-TW" altLang="en-US" dirty="0"/>
              <a:t> </a:t>
            </a:r>
            <a:r>
              <a:rPr lang="en-US" altLang="zh-TW" sz="2500" dirty="0" smtClean="0"/>
              <a:t>With </a:t>
            </a:r>
            <a:r>
              <a:rPr lang="en-US" altLang="zh-TW" sz="2500" dirty="0" smtClean="0"/>
              <a:t>searching and sorting</a:t>
            </a:r>
          </a:p>
          <a:p>
            <a:r>
              <a:rPr lang="zh-TW" altLang="en-US" sz="3000" dirty="0" smtClean="0"/>
              <a:t>管院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非資管系</a:t>
            </a:r>
            <a:r>
              <a:rPr lang="en-US" altLang="zh-TW" sz="3000" dirty="0" smtClean="0"/>
              <a:t>)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&amp;</a:t>
            </a:r>
            <a:r>
              <a:rPr lang="zh-TW" altLang="en-US" sz="3000" dirty="0" smtClean="0"/>
              <a:t> 經濟系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管院三樓電腦教室</a:t>
            </a:r>
            <a:endParaRPr lang="en-US" altLang="zh-TW" sz="3000" dirty="0" smtClean="0"/>
          </a:p>
          <a:p>
            <a:r>
              <a:rPr lang="zh-TW" altLang="en-US" sz="3000" dirty="0" smtClean="0"/>
              <a:t>其他系所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資管系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共同  </a:t>
            </a:r>
            <a:r>
              <a:rPr lang="en-US" altLang="zh-TW" sz="3000" dirty="0" smtClean="0"/>
              <a:t>101</a:t>
            </a:r>
          </a:p>
          <a:p>
            <a:r>
              <a:rPr lang="zh-TW" altLang="en-US" sz="3000" dirty="0" smtClean="0"/>
              <a:t>考古題 </a:t>
            </a:r>
            <a:r>
              <a:rPr lang="en-US" altLang="zh-TW" sz="3000" dirty="0" smtClean="0"/>
              <a:t>?</a:t>
            </a:r>
            <a:r>
              <a:rPr lang="zh-TW" altLang="en-US" sz="3000" dirty="0" smtClean="0"/>
              <a:t> 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517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.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Run Time  Error ?</a:t>
            </a:r>
          </a:p>
          <a:p>
            <a:r>
              <a:rPr lang="en-US" altLang="zh-TW" sz="3000" dirty="0" smtClean="0"/>
              <a:t>Array  ?</a:t>
            </a:r>
          </a:p>
          <a:p>
            <a:endParaRPr lang="en-US" altLang="zh-TW" sz="3000" dirty="0"/>
          </a:p>
          <a:p>
            <a:endParaRPr lang="en-US" altLang="zh-TW" sz="3000" dirty="0" smtClean="0"/>
          </a:p>
          <a:p>
            <a:pPr marL="0" indent="0">
              <a:buNone/>
            </a:pPr>
            <a:endParaRPr lang="en-US" altLang="zh-TW" sz="3000" dirty="0" smtClean="0"/>
          </a:p>
          <a:p>
            <a:r>
              <a:rPr lang="en-US" altLang="zh-TW" sz="3000" dirty="0" smtClean="0"/>
              <a:t>Hw.4  Problem 3.   Problem 4.</a:t>
            </a:r>
          </a:p>
          <a:p>
            <a:endParaRPr lang="zh-TW" altLang="en-US" sz="3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09" y="3496137"/>
            <a:ext cx="7248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 –Problem4 – Special Case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8256" y="2752928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56530" y="2752928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74532" y="2752927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57718" y="2752926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40904" y="2752926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18822" y="3786452"/>
            <a:ext cx="486383" cy="100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48256" y="4164205"/>
            <a:ext cx="486383" cy="4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697677" y="4157251"/>
            <a:ext cx="486383" cy="4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674532" y="4157252"/>
            <a:ext cx="486383" cy="4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675255" y="4157252"/>
            <a:ext cx="486383" cy="4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665111" y="4164205"/>
            <a:ext cx="486383" cy="4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696578" y="4119193"/>
            <a:ext cx="502374" cy="50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618822" y="2871511"/>
            <a:ext cx="486383" cy="484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05089" y="3103666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20678" y="4287427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96443" y="2224080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46448" y="2174351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36501" y="2165885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16472" y="2224080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819869" y="2178932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96578" y="2252236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633239" y="2216289"/>
            <a:ext cx="7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6690023" y="2871511"/>
            <a:ext cx="502374" cy="5049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&amp;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Algorithm ? </a:t>
            </a:r>
          </a:p>
          <a:p>
            <a:pPr lvl="1"/>
            <a:r>
              <a:rPr lang="en-US" altLang="zh-TW" sz="3000" dirty="0" smtClean="0"/>
              <a:t>Time / Space Complexity</a:t>
            </a:r>
          </a:p>
          <a:p>
            <a:r>
              <a:rPr lang="en-US" altLang="zh-TW" sz="3000" dirty="0" smtClean="0"/>
              <a:t>Worst Case </a:t>
            </a:r>
          </a:p>
          <a:p>
            <a:r>
              <a:rPr lang="en-US" altLang="zh-TW" sz="3000" dirty="0" smtClean="0"/>
              <a:t>Big O Notation 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E.g. O(n)</a:t>
            </a:r>
          </a:p>
          <a:p>
            <a:r>
              <a:rPr lang="en-US" altLang="zh-TW" sz="3000" dirty="0" smtClean="0"/>
              <a:t>Find Loop</a:t>
            </a:r>
          </a:p>
        </p:txBody>
      </p:sp>
    </p:spTree>
    <p:extLst>
      <p:ext uri="{BB962C8B-B14F-4D97-AF65-F5344CB8AC3E}">
        <p14:creationId xmlns:p14="http://schemas.microsoft.com/office/powerpoint/2010/main" val="28948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# include&lt;</a:t>
            </a:r>
            <a:r>
              <a:rPr lang="en-US" altLang="zh-TW" sz="3000" dirty="0" err="1" smtClean="0"/>
              <a:t>ctime</a:t>
            </a:r>
            <a:r>
              <a:rPr lang="en-US" altLang="zh-TW" sz="3000" dirty="0" smtClean="0"/>
              <a:t>&gt;</a:t>
            </a:r>
          </a:p>
          <a:p>
            <a:r>
              <a:rPr lang="en-US" altLang="zh-TW" sz="3000" dirty="0" err="1" smtClean="0"/>
              <a:t>clock_t</a:t>
            </a:r>
            <a:r>
              <a:rPr lang="en-US" altLang="zh-TW" sz="3000" dirty="0" smtClean="0"/>
              <a:t> / clock()</a:t>
            </a:r>
          </a:p>
          <a:p>
            <a:r>
              <a:rPr lang="en-US" altLang="zh-TW" sz="3000" dirty="0" smtClean="0"/>
              <a:t>CLOCK_PER_SEC 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6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Practice: Joseph 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159" y="184930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N </a:t>
            </a:r>
            <a:r>
              <a:rPr lang="zh-TW" altLang="en-US" sz="3000" dirty="0" smtClean="0"/>
              <a:t>個人排成一個圓圈，從第一個人</a:t>
            </a:r>
            <a:r>
              <a:rPr lang="zh-TW" altLang="en-US" sz="3000" dirty="0" smtClean="0"/>
              <a:t>開始每 </a:t>
            </a:r>
            <a:r>
              <a:rPr lang="en-US" altLang="zh-TW" sz="3000" dirty="0" smtClean="0"/>
              <a:t>K</a:t>
            </a:r>
            <a:r>
              <a:rPr lang="zh-TW" altLang="en-US" sz="3000" dirty="0" smtClean="0"/>
              <a:t> 個人離開，請問最後留下來的人編號為 </a:t>
            </a:r>
            <a:r>
              <a:rPr lang="en-US" altLang="zh-TW" sz="3000" dirty="0" smtClean="0"/>
              <a:t>?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(K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=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7200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Solve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F(n) = F(n-1) + 2  ?</a:t>
            </a:r>
          </a:p>
          <a:p>
            <a:r>
              <a:rPr lang="en-US" altLang="zh-TW" sz="3000" dirty="0" smtClean="0"/>
              <a:t>O(1)  ?  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908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1764</TotalTime>
  <Words>168</Words>
  <Application>Microsoft Office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Lab 05. Algorithm &amp;Recursive   </vt:lpstr>
      <vt:lpstr>Outline</vt:lpstr>
      <vt:lpstr>Exam @ 共同 &amp; 管一三樓電腦教室</vt:lpstr>
      <vt:lpstr>Hw. Review</vt:lpstr>
      <vt:lpstr>Hw4 –Problem4 – Special Case </vt:lpstr>
      <vt:lpstr>Algorithm &amp; Complexity</vt:lpstr>
      <vt:lpstr>Time Count</vt:lpstr>
      <vt:lpstr>Practice: Joseph Ring</vt:lpstr>
      <vt:lpstr>Recursive 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Jack</cp:lastModifiedBy>
  <cp:revision>13</cp:revision>
  <dcterms:created xsi:type="dcterms:W3CDTF">2017-03-21T01:43:12Z</dcterms:created>
  <dcterms:modified xsi:type="dcterms:W3CDTF">2017-03-22T07:17:53Z</dcterms:modified>
</cp:coreProperties>
</file>