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1" r:id="rId3"/>
    <p:sldId id="257" r:id="rId4"/>
    <p:sldId id="258" r:id="rId5"/>
    <p:sldId id="262" r:id="rId6"/>
    <p:sldId id="266" r:id="rId7"/>
    <p:sldId id="264" r:id="rId8"/>
    <p:sldId id="265" r:id="rId9"/>
    <p:sldId id="263" r:id="rId10"/>
    <p:sldId id="25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A01C-CB32-416E-AD04-5B4495012AA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003FFA8-6C2B-47AB-BB8C-C02874E10A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64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A01C-CB32-416E-AD04-5B4495012AA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FFA8-6C2B-47AB-BB8C-C02874E10A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1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A01C-CB32-416E-AD04-5B4495012AA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FFA8-6C2B-47AB-BB8C-C02874E10A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78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A01C-CB32-416E-AD04-5B4495012AA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FFA8-6C2B-47AB-BB8C-C02874E10A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06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A5AA01C-CB32-416E-AD04-5B4495012AA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003FFA8-6C2B-47AB-BB8C-C02874E10A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6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A01C-CB32-416E-AD04-5B4495012AA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FFA8-6C2B-47AB-BB8C-C02874E10A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68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A01C-CB32-416E-AD04-5B4495012AA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FFA8-6C2B-47AB-BB8C-C02874E10A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41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A01C-CB32-416E-AD04-5B4495012AA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FFA8-6C2B-47AB-BB8C-C02874E10A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19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A01C-CB32-416E-AD04-5B4495012AA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FFA8-6C2B-47AB-BB8C-C02874E10A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59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A01C-CB32-416E-AD04-5B4495012AA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FFA8-6C2B-47AB-BB8C-C02874E10A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57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A01C-CB32-416E-AD04-5B4495012AA9}" type="datetimeFigureOut">
              <a:rPr lang="zh-TW" altLang="en-US" smtClean="0"/>
              <a:t>2017/4/25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FFA8-6C2B-47AB-BB8C-C02874E10A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53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A5AA01C-CB32-416E-AD04-5B4495012AA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003FFA8-6C2B-47AB-BB8C-C02874E10A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5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Lab 09.</a:t>
            </a:r>
            <a:br>
              <a:rPr lang="en-US" altLang="zh-TW" dirty="0" smtClean="0"/>
            </a:br>
            <a:r>
              <a:rPr lang="en-US" altLang="zh-TW" dirty="0" smtClean="0"/>
              <a:t>OOP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Jack . Lin  2017/04/26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568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Practice: Personal Banking System(Cont.)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 :  initial deposit and options</a:t>
            </a:r>
          </a:p>
          <a:p>
            <a:r>
              <a:rPr lang="en-US" altLang="zh-TW" dirty="0" smtClean="0"/>
              <a:t>First line : initial deposit</a:t>
            </a:r>
          </a:p>
          <a:p>
            <a:r>
              <a:rPr lang="en-US" altLang="zh-TW" dirty="0" smtClean="0"/>
              <a:t>Every line Except first(option):</a:t>
            </a:r>
          </a:p>
          <a:p>
            <a:r>
              <a:rPr lang="en-US" altLang="zh-TW" dirty="0" smtClean="0"/>
              <a:t>1 : show the remain balance</a:t>
            </a:r>
          </a:p>
          <a:p>
            <a:r>
              <a:rPr lang="en-US" altLang="zh-TW" dirty="0" smtClean="0"/>
              <a:t>2 : show the history record</a:t>
            </a:r>
          </a:p>
          <a:p>
            <a:r>
              <a:rPr lang="en-US" altLang="zh-TW" dirty="0" smtClean="0"/>
              <a:t>3 : take second parameter as savings</a:t>
            </a:r>
          </a:p>
          <a:p>
            <a:r>
              <a:rPr lang="en-US" altLang="zh-TW" dirty="0" smtClean="0"/>
              <a:t>4 : take second parameter as withdrawals</a:t>
            </a:r>
          </a:p>
          <a:p>
            <a:r>
              <a:rPr lang="en-US" altLang="zh-TW" dirty="0" smtClean="0"/>
              <a:t>5 : cancel the account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5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Hw.7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String Compare</a:t>
            </a:r>
          </a:p>
          <a:p>
            <a:r>
              <a:rPr lang="zh-TW" altLang="en-US" dirty="0" smtClean="0"/>
              <a:t>水果順序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8392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Object-Oriented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 </a:t>
            </a:r>
          </a:p>
          <a:p>
            <a:r>
              <a:rPr lang="en-US" altLang="zh-TW" dirty="0" smtClean="0"/>
              <a:t>Member : Data, Function</a:t>
            </a:r>
          </a:p>
          <a:p>
            <a:r>
              <a:rPr lang="en-US" altLang="zh-TW" dirty="0" smtClean="0"/>
              <a:t>Public , Private(Default) , Protected</a:t>
            </a:r>
          </a:p>
          <a:p>
            <a:r>
              <a:rPr lang="en-US" altLang="zh-TW" dirty="0" smtClean="0"/>
              <a:t>Encapsulation, Inheritance, Polymorphism</a:t>
            </a:r>
          </a:p>
        </p:txBody>
      </p:sp>
    </p:spTree>
    <p:extLst>
      <p:ext uri="{BB962C8B-B14F-4D97-AF65-F5344CB8AC3E}">
        <p14:creationId xmlns:p14="http://schemas.microsoft.com/office/powerpoint/2010/main" val="118520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 &amp; Destructor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 with constructor and destructor</a:t>
            </a:r>
          </a:p>
          <a:p>
            <a:r>
              <a:rPr lang="en-US" altLang="zh-TW" dirty="0" smtClean="0"/>
              <a:t>Constructor and Destructor names same as  class</a:t>
            </a:r>
          </a:p>
          <a:p>
            <a:r>
              <a:rPr lang="en-US" altLang="zh-TW" dirty="0" smtClean="0"/>
              <a:t>No type before the constructor/destructor</a:t>
            </a:r>
          </a:p>
          <a:p>
            <a:r>
              <a:rPr lang="en-US" altLang="zh-TW" dirty="0" smtClean="0"/>
              <a:t>No parameter taken in destructor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211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Function have same name with different parameter </a:t>
            </a:r>
          </a:p>
          <a:p>
            <a:r>
              <a:rPr lang="en-US" altLang="zh-TW" dirty="0" smtClean="0"/>
              <a:t>Ex. The constructor of a class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3098556"/>
            <a:ext cx="4953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0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Practice:</a:t>
            </a:r>
            <a:r>
              <a:rPr lang="zh-TW" altLang="en-US" dirty="0" smtClean="0"/>
              <a:t> </a:t>
            </a:r>
            <a:r>
              <a:rPr lang="en-US" altLang="zh-TW" dirty="0" smtClean="0"/>
              <a:t>PERSONAL</a:t>
            </a:r>
            <a:r>
              <a:rPr lang="zh-TW" altLang="en-US" dirty="0" smtClean="0"/>
              <a:t> </a:t>
            </a:r>
            <a:r>
              <a:rPr lang="en-US" altLang="zh-TW" dirty="0" smtClean="0"/>
              <a:t>BANKING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Define a class that have private account balance</a:t>
            </a:r>
          </a:p>
          <a:p>
            <a:r>
              <a:rPr lang="en-US" altLang="zh-TW" dirty="0" smtClean="0"/>
              <a:t>Can save money and withdrawals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12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Static vs. Instance MEMBER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Static variable or function</a:t>
            </a:r>
          </a:p>
          <a:p>
            <a:r>
              <a:rPr lang="en-US" altLang="zh-TW" dirty="0" smtClean="0"/>
              <a:t>Like global variable</a:t>
            </a:r>
          </a:p>
          <a:p>
            <a:r>
              <a:rPr lang="en-US" altLang="zh-TW" dirty="0" smtClean="0"/>
              <a:t>Can access without class</a:t>
            </a:r>
          </a:p>
          <a:p>
            <a:r>
              <a:rPr lang="en-US" altLang="zh-TW" dirty="0" smtClean="0"/>
              <a:t>Why Static ?  </a:t>
            </a:r>
          </a:p>
          <a:p>
            <a:r>
              <a:rPr lang="en-US" altLang="zh-TW" dirty="0" smtClean="0"/>
              <a:t>Access static private variable with static function</a:t>
            </a:r>
          </a:p>
          <a:p>
            <a:r>
              <a:rPr lang="en-US" altLang="zh-TW" dirty="0" smtClean="0"/>
              <a:t>Ex. Number of Array fixed 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834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Copy Constructor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copy a object ?</a:t>
            </a:r>
          </a:p>
          <a:p>
            <a:r>
              <a:rPr lang="en-US" altLang="zh-TW" dirty="0" smtClean="0"/>
              <a:t>Copy constructor</a:t>
            </a:r>
          </a:p>
          <a:p>
            <a:r>
              <a:rPr lang="en-US" altLang="zh-TW" dirty="0" smtClean="0"/>
              <a:t>Deep copy and shallow copy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155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Practice: Personal Banking System(Cont.)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Requirement:</a:t>
            </a:r>
          </a:p>
          <a:p>
            <a:r>
              <a:rPr lang="en-US" altLang="zh-TW" dirty="0" smtClean="0"/>
              <a:t>The remain deposit should be private ?</a:t>
            </a:r>
          </a:p>
          <a:p>
            <a:r>
              <a:rPr lang="en-US" altLang="zh-TW" dirty="0" smtClean="0"/>
              <a:t>Why private ? </a:t>
            </a:r>
            <a:r>
              <a:rPr lang="en-US" altLang="zh-TW" dirty="0" smtClean="0"/>
              <a:t>Encapsulation !</a:t>
            </a:r>
          </a:p>
          <a:p>
            <a:r>
              <a:rPr lang="en-US" altLang="zh-TW" dirty="0" smtClean="0"/>
              <a:t>You cannot change your deposit balance directly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9030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1784</TotalTime>
  <Words>218</Words>
  <Application>Microsoft Office PowerPoint</Application>
  <PresentationFormat>寬螢幕</PresentationFormat>
  <Paragraphs>46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標楷體</vt:lpstr>
      <vt:lpstr>Rockwell</vt:lpstr>
      <vt:lpstr>Rockwell Condensed</vt:lpstr>
      <vt:lpstr>Wingdings</vt:lpstr>
      <vt:lpstr>木刻字型</vt:lpstr>
      <vt:lpstr>Lab 09. OOP</vt:lpstr>
      <vt:lpstr>Hw.7</vt:lpstr>
      <vt:lpstr>Object-Oriented Programming</vt:lpstr>
      <vt:lpstr>Constructor &amp; Destructor </vt:lpstr>
      <vt:lpstr>Function overloading</vt:lpstr>
      <vt:lpstr>Practice: PERSONAL BANKING SYSTEM </vt:lpstr>
      <vt:lpstr>Static vs. Instance MEMBER</vt:lpstr>
      <vt:lpstr>Copy Constructor</vt:lpstr>
      <vt:lpstr>Practice: Personal Banking System(Cont.) </vt:lpstr>
      <vt:lpstr>Practice: Personal Banking System(Cont.)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09. OOP</dc:title>
  <dc:creator>jack</dc:creator>
  <cp:lastModifiedBy>jack</cp:lastModifiedBy>
  <cp:revision>15</cp:revision>
  <dcterms:created xsi:type="dcterms:W3CDTF">2017-04-25T02:39:56Z</dcterms:created>
  <dcterms:modified xsi:type="dcterms:W3CDTF">2017-04-26T08:24:54Z</dcterms:modified>
</cp:coreProperties>
</file>