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60" r:id="rId4"/>
    <p:sldId id="267" r:id="rId5"/>
    <p:sldId id="266" r:id="rId6"/>
    <p:sldId id="257" r:id="rId7"/>
    <p:sldId id="259" r:id="rId8"/>
    <p:sldId id="268" r:id="rId9"/>
    <p:sldId id="261" r:id="rId10"/>
    <p:sldId id="264" r:id="rId11"/>
    <p:sldId id="269" r:id="rId12"/>
    <p:sldId id="265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7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3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3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32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80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2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7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8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40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2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60038D-2B26-4C99-AC6D-F884B9C66D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118F6F-4F89-412A-99D1-AA300A6FF63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2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Lab.07 Pointer &amp; C String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Jack Lin 2017.4.12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2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 String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200" dirty="0" err="1" smtClean="0"/>
              <a:t>strstr</a:t>
            </a:r>
            <a:r>
              <a:rPr lang="en-US" altLang="zh-TW" sz="3200" dirty="0" smtClean="0"/>
              <a:t>()</a:t>
            </a:r>
          </a:p>
          <a:p>
            <a:r>
              <a:rPr lang="en-US" altLang="zh-TW" sz="3200" dirty="0" err="1" smtClean="0"/>
              <a:t>strchr</a:t>
            </a:r>
            <a:r>
              <a:rPr lang="en-US" altLang="zh-TW" sz="3200" dirty="0" smtClean="0"/>
              <a:t>()</a:t>
            </a:r>
          </a:p>
          <a:p>
            <a:r>
              <a:rPr lang="en-US" altLang="zh-TW" sz="3200" dirty="0" err="1" smtClean="0"/>
              <a:t>strlen</a:t>
            </a:r>
            <a:r>
              <a:rPr lang="en-US" altLang="zh-TW" sz="3200" dirty="0" smtClean="0"/>
              <a:t>()</a:t>
            </a:r>
          </a:p>
          <a:p>
            <a:r>
              <a:rPr lang="en-US" altLang="zh-TW" sz="3200" dirty="0" smtClean="0"/>
              <a:t>Example : Pointer of </a:t>
            </a:r>
            <a:r>
              <a:rPr lang="en-US" altLang="zh-TW" sz="3200" dirty="0" err="1" smtClean="0"/>
              <a:t>strchr</a:t>
            </a:r>
            <a:r>
              <a:rPr lang="en-US" altLang="zh-TW" sz="3200" dirty="0" smtClean="0"/>
              <a:t> and Character String</a:t>
            </a:r>
          </a:p>
          <a:p>
            <a:r>
              <a:rPr lang="en-US" altLang="zh-TW" sz="3200" dirty="0"/>
              <a:t>c</a:t>
            </a:r>
            <a:r>
              <a:rPr lang="en-US" altLang="zh-TW" sz="3200" dirty="0" smtClean="0"/>
              <a:t>har a[100] = “</a:t>
            </a:r>
            <a:r>
              <a:rPr lang="en-US" altLang="zh-TW" sz="3200" dirty="0" err="1" smtClean="0"/>
              <a:t>abcd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efg</a:t>
            </a:r>
            <a:r>
              <a:rPr lang="en-US" altLang="zh-TW" sz="3200" dirty="0" smtClean="0"/>
              <a:t>”  char * b    </a:t>
            </a:r>
          </a:p>
          <a:p>
            <a:r>
              <a:rPr lang="en-US" altLang="zh-TW" sz="3200" dirty="0" smtClean="0"/>
              <a:t> a = </a:t>
            </a:r>
            <a:r>
              <a:rPr lang="en-US" altLang="zh-TW" sz="3200" dirty="0" err="1" smtClean="0"/>
              <a:t>strchr</a:t>
            </a:r>
            <a:r>
              <a:rPr lang="en-US" altLang="zh-TW" sz="3200" dirty="0" smtClean="0"/>
              <a:t>(a,’ ’) + 1            print a ? 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=&gt; Syntax Error</a:t>
            </a:r>
          </a:p>
          <a:p>
            <a:r>
              <a:rPr lang="en-US" altLang="zh-TW" sz="3200" dirty="0" smtClean="0"/>
              <a:t> b = </a:t>
            </a:r>
            <a:r>
              <a:rPr lang="en-US" altLang="zh-TW" sz="3200" dirty="0" err="1"/>
              <a:t>strchr</a:t>
            </a:r>
            <a:r>
              <a:rPr lang="en-US" altLang="zh-TW" sz="3200" dirty="0"/>
              <a:t>(a,’ ’) + 1            print </a:t>
            </a:r>
            <a:r>
              <a:rPr lang="en-US" altLang="zh-TW" sz="3200" dirty="0" smtClean="0"/>
              <a:t>b ? </a:t>
            </a:r>
          </a:p>
        </p:txBody>
      </p:sp>
    </p:spTree>
    <p:extLst>
      <p:ext uri="{BB962C8B-B14F-4D97-AF65-F5344CB8AC3E}">
        <p14:creationId xmlns:p14="http://schemas.microsoft.com/office/powerpoint/2010/main" val="5841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delete a element in Array?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Delete a character in string?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358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Practice: Delete Dirty Decoding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51795" cy="398356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400" dirty="0" smtClean="0"/>
              <a:t>Delete &amp;$%^* out of string</a:t>
            </a:r>
          </a:p>
          <a:p>
            <a:r>
              <a:rPr lang="en-US" altLang="zh-TW" sz="3400" dirty="0" smtClean="0"/>
              <a:t>Input:</a:t>
            </a:r>
          </a:p>
          <a:p>
            <a:r>
              <a:rPr lang="en-US" altLang="zh-TW" sz="3400" dirty="0" err="1" smtClean="0"/>
              <a:t>Appl</a:t>
            </a:r>
            <a:r>
              <a:rPr lang="en-US" altLang="zh-TW" sz="3400" dirty="0" smtClean="0"/>
              <a:t>$%e</a:t>
            </a:r>
          </a:p>
          <a:p>
            <a:r>
              <a:rPr lang="en-US" altLang="zh-TW" sz="3400" dirty="0" err="1" smtClean="0"/>
              <a:t>Ora</a:t>
            </a:r>
            <a:r>
              <a:rPr lang="en-US" altLang="zh-TW" sz="3400" dirty="0" smtClean="0"/>
              <a:t>#$%#ng</a:t>
            </a:r>
          </a:p>
          <a:p>
            <a:pPr marL="0" indent="0">
              <a:buNone/>
            </a:pPr>
            <a:r>
              <a:rPr lang="en-US" altLang="zh-TW" sz="3400" dirty="0" smtClean="0"/>
              <a:t> A$%</a:t>
            </a:r>
            <a:r>
              <a:rPr lang="zh-TW" altLang="en-US" sz="3400" dirty="0" smtClean="0"/>
              <a:t>*</a:t>
            </a:r>
            <a:r>
              <a:rPr lang="en-US" altLang="zh-TW" sz="3400" dirty="0" smtClean="0"/>
              <a:t>&amp;</a:t>
            </a:r>
            <a:r>
              <a:rPr lang="en-US" altLang="zh-TW" sz="3400" dirty="0" err="1" smtClean="0"/>
              <a:t>pple</a:t>
            </a:r>
            <a:endParaRPr lang="en-US" altLang="zh-TW" sz="3400" dirty="0" smtClean="0"/>
          </a:p>
          <a:p>
            <a:pPr marL="0" indent="0">
              <a:buNone/>
            </a:pPr>
            <a:r>
              <a:rPr lang="en-US" altLang="zh-TW" sz="3400" dirty="0" smtClean="0"/>
              <a:t>Output:</a:t>
            </a:r>
          </a:p>
          <a:p>
            <a:pPr marL="0" indent="0">
              <a:buNone/>
            </a:pPr>
            <a:r>
              <a:rPr lang="en-US" altLang="zh-TW" sz="3400" dirty="0" smtClean="0"/>
              <a:t> Apple</a:t>
            </a:r>
          </a:p>
          <a:p>
            <a:pPr marL="0" indent="0">
              <a:buNone/>
            </a:pPr>
            <a:r>
              <a:rPr lang="en-US" altLang="zh-TW" sz="3400" dirty="0" smtClean="0"/>
              <a:t> Orange</a:t>
            </a:r>
          </a:p>
          <a:p>
            <a:pPr marL="0" indent="0">
              <a:buNone/>
            </a:pPr>
            <a:r>
              <a:rPr lang="en-US" altLang="zh-TW" sz="3400" dirty="0" smtClean="0"/>
              <a:t> Apple</a:t>
            </a:r>
          </a:p>
          <a:p>
            <a:pPr marL="0" indent="0">
              <a:buNone/>
            </a:pPr>
            <a:endParaRPr lang="en-US" altLang="zh-TW" sz="3400" dirty="0" smtClean="0"/>
          </a:p>
        </p:txBody>
      </p:sp>
    </p:spTree>
    <p:extLst>
      <p:ext uri="{BB962C8B-B14F-4D97-AF65-F5344CB8AC3E}">
        <p14:creationId xmlns:p14="http://schemas.microsoft.com/office/powerpoint/2010/main" val="27190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Practice: Period of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400" dirty="0" smtClean="0"/>
              <a:t>Input : String</a:t>
            </a:r>
          </a:p>
          <a:p>
            <a:r>
              <a:rPr lang="en-US" altLang="zh-TW" sz="3400" dirty="0" smtClean="0"/>
              <a:t>Output : Minimum period length of String </a:t>
            </a:r>
          </a:p>
          <a:p>
            <a:r>
              <a:rPr lang="en-US" altLang="zh-TW" sz="3400" dirty="0" smtClean="0"/>
              <a:t> Input:</a:t>
            </a:r>
          </a:p>
          <a:p>
            <a:pPr marL="201168" lvl="1" indent="0">
              <a:buNone/>
            </a:pP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ababab</a:t>
            </a:r>
            <a:endParaRPr lang="en-US" altLang="zh-TW" sz="3200" dirty="0" smtClean="0"/>
          </a:p>
          <a:p>
            <a:pPr marL="201168" lvl="1" indent="0">
              <a:buNone/>
            </a:pP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abaccc</a:t>
            </a:r>
            <a:endParaRPr lang="en-US" altLang="zh-TW" sz="3200" dirty="0"/>
          </a:p>
          <a:p>
            <a:pPr marL="201168" lvl="1" indent="0">
              <a:buNone/>
            </a:pPr>
            <a:r>
              <a:rPr lang="en-US" altLang="zh-TW" sz="3200" dirty="0" smtClean="0"/>
              <a:t>Output:</a:t>
            </a:r>
          </a:p>
          <a:p>
            <a:pPr marL="201168" lvl="1" indent="0">
              <a:buNone/>
            </a:pPr>
            <a:r>
              <a:rPr lang="en-US" altLang="zh-TW" sz="3200" dirty="0" smtClean="0"/>
              <a:t> 2</a:t>
            </a:r>
          </a:p>
          <a:p>
            <a:pPr marL="201168" lvl="1" indent="0">
              <a:buNone/>
            </a:pPr>
            <a:r>
              <a:rPr lang="en-US" altLang="zh-TW" sz="3200" dirty="0" smtClean="0"/>
              <a:t> 6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7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vs.. PDOGS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編譯參數  </a:t>
            </a:r>
            <a:r>
              <a:rPr lang="en-US" altLang="zh-TW" sz="2800" dirty="0" smtClean="0"/>
              <a:t>-O2 -</a:t>
            </a:r>
            <a:r>
              <a:rPr lang="en-US" altLang="zh-TW" sz="2800" dirty="0" err="1" smtClean="0"/>
              <a:t>std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c++</a:t>
            </a:r>
            <a:r>
              <a:rPr lang="en-US" altLang="zh-TW" sz="2800" dirty="0" smtClean="0"/>
              <a:t>11</a:t>
            </a:r>
          </a:p>
          <a:p>
            <a:r>
              <a:rPr lang="en-US" altLang="zh-TW" sz="2800" dirty="0" smtClean="0"/>
              <a:t>Initial value …</a:t>
            </a:r>
            <a:r>
              <a:rPr lang="en-US" altLang="zh-TW" sz="2800" dirty="0" err="1" smtClean="0"/>
              <a:t>etc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79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Address vs. value</a:t>
            </a:r>
          </a:p>
          <a:p>
            <a:r>
              <a:rPr lang="en-US" altLang="zh-TW" sz="3200" dirty="0" smtClean="0"/>
              <a:t>Function Call : Call By Value/ Reference</a:t>
            </a:r>
          </a:p>
          <a:p>
            <a:r>
              <a:rPr lang="en-US" altLang="zh-TW" sz="3200" dirty="0" smtClean="0"/>
              <a:t>Dynamic Array</a:t>
            </a:r>
          </a:p>
          <a:p>
            <a:r>
              <a:rPr lang="en-US" altLang="zh-TW" sz="3200" dirty="0" smtClean="0"/>
              <a:t>Pointer Operations</a:t>
            </a:r>
          </a:p>
        </p:txBody>
      </p:sp>
    </p:spTree>
    <p:extLst>
      <p:ext uri="{BB962C8B-B14F-4D97-AF65-F5344CB8AC3E}">
        <p14:creationId xmlns:p14="http://schemas.microsoft.com/office/powerpoint/2010/main" val="7988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 smtClean="0"/>
              <a:t>* and  &amp;</a:t>
            </a:r>
          </a:p>
          <a:p>
            <a:r>
              <a:rPr lang="en-US" altLang="zh-TW" sz="2500" dirty="0" smtClean="0"/>
              <a:t>Address / identifier / Value</a:t>
            </a:r>
          </a:p>
        </p:txBody>
      </p:sp>
    </p:spTree>
    <p:extLst>
      <p:ext uri="{BB962C8B-B14F-4D97-AF65-F5344CB8AC3E}">
        <p14:creationId xmlns:p14="http://schemas.microsoft.com/office/powerpoint/2010/main" val="35483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Pointer Initial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19" t="9041" r="12050" b="17614"/>
          <a:stretch/>
        </p:blipFill>
        <p:spPr>
          <a:xfrm>
            <a:off x="2254567" y="1737360"/>
            <a:ext cx="7362825" cy="45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Call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Call By Value </a:t>
            </a:r>
          </a:p>
          <a:p>
            <a:r>
              <a:rPr lang="en-US" altLang="zh-TW" sz="2800" dirty="0" smtClean="0"/>
              <a:t>Call By Reference</a:t>
            </a:r>
          </a:p>
          <a:p>
            <a:r>
              <a:rPr lang="en-US" altLang="zh-TW" sz="2800" dirty="0" smtClean="0"/>
              <a:t>Call By Pointer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One Dimension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Array</a:t>
            </a:r>
          </a:p>
          <a:p>
            <a:r>
              <a:rPr kumimoji="1" lang="en-US" altLang="zh-TW" sz="2800" i="1" u="sng" dirty="0">
                <a:latin typeface="Courier New"/>
                <a:cs typeface="Courier New"/>
              </a:rPr>
              <a:t>data type</a:t>
            </a:r>
            <a:r>
              <a:rPr kumimoji="1" lang="en-US" altLang="zh-TW" sz="2800" dirty="0">
                <a:latin typeface="Courier New"/>
                <a:cs typeface="Courier New"/>
              </a:rPr>
              <a:t>* </a:t>
            </a:r>
            <a:r>
              <a:rPr kumimoji="1" lang="en-US" altLang="zh-TW" sz="2800" i="1" u="sng" dirty="0">
                <a:latin typeface="Courier New"/>
                <a:cs typeface="Courier New"/>
              </a:rPr>
              <a:t>array name</a:t>
            </a:r>
            <a:r>
              <a:rPr kumimoji="1" lang="en-US" altLang="zh-TW" sz="2800" i="1" dirty="0">
                <a:latin typeface="Courier New"/>
                <a:cs typeface="Courier New"/>
              </a:rPr>
              <a:t>=new </a:t>
            </a:r>
            <a:r>
              <a:rPr kumimoji="1" lang="en-US" altLang="zh-TW" sz="2800" i="1" u="sng" dirty="0">
                <a:latin typeface="Courier New"/>
                <a:cs typeface="Courier New"/>
              </a:rPr>
              <a:t>data type</a:t>
            </a:r>
            <a:r>
              <a:rPr kumimoji="1" lang="en-US" altLang="zh-TW" sz="2800" i="1" dirty="0">
                <a:latin typeface="Courier New"/>
                <a:cs typeface="Courier New"/>
              </a:rPr>
              <a:t>[</a:t>
            </a:r>
            <a:r>
              <a:rPr kumimoji="1" lang="en-US" altLang="zh-TW" sz="2800" i="1" u="sng" dirty="0">
                <a:latin typeface="Courier New"/>
                <a:cs typeface="Courier New"/>
              </a:rPr>
              <a:t>size</a:t>
            </a:r>
            <a:r>
              <a:rPr kumimoji="1" lang="en-US" altLang="zh-TW" sz="2800" i="1" dirty="0">
                <a:latin typeface="Courier New"/>
                <a:cs typeface="Courier New"/>
              </a:rPr>
              <a:t>]</a:t>
            </a:r>
            <a:r>
              <a:rPr kumimoji="1" lang="en-US" altLang="zh-TW" sz="2800" dirty="0">
                <a:latin typeface="Courier New"/>
                <a:cs typeface="Courier New"/>
              </a:rPr>
              <a:t>;</a:t>
            </a:r>
          </a:p>
          <a:p>
            <a:endParaRPr lang="en-US" altLang="zh-TW" sz="3000" dirty="0" smtClean="0"/>
          </a:p>
          <a:p>
            <a:r>
              <a:rPr lang="en-US" altLang="zh-TW" sz="3000" dirty="0" smtClean="0"/>
              <a:t>Two Dimension Array</a:t>
            </a:r>
            <a:endParaRPr kumimoji="1" lang="en-US" altLang="zh-TW" sz="3200" dirty="0" smtClean="0">
              <a:latin typeface="Courier New"/>
              <a:cs typeface="Courier New"/>
            </a:endParaRPr>
          </a:p>
          <a:p>
            <a:r>
              <a:rPr kumimoji="1" lang="en-US" altLang="zh-TW" sz="2800" i="1" u="sng" dirty="0">
                <a:latin typeface="Courier New"/>
                <a:cs typeface="Courier New"/>
              </a:rPr>
              <a:t>data type</a:t>
            </a:r>
            <a:r>
              <a:rPr kumimoji="1" lang="en-US" altLang="zh-TW" sz="2800" dirty="0">
                <a:latin typeface="Courier New"/>
                <a:cs typeface="Courier New"/>
              </a:rPr>
              <a:t>** </a:t>
            </a:r>
            <a:r>
              <a:rPr kumimoji="1" lang="en-US" altLang="zh-TW" sz="2800" i="1" u="sng" dirty="0">
                <a:latin typeface="Courier New"/>
                <a:cs typeface="Courier New"/>
              </a:rPr>
              <a:t>array name</a:t>
            </a:r>
            <a:r>
              <a:rPr kumimoji="1" lang="en-US" altLang="zh-TW" sz="2800" i="1" dirty="0">
                <a:latin typeface="Courier New"/>
                <a:cs typeface="Courier New"/>
              </a:rPr>
              <a:t>=new </a:t>
            </a:r>
            <a:r>
              <a:rPr kumimoji="1" lang="en-US" altLang="zh-TW" sz="2800" i="1" u="sng" dirty="0">
                <a:latin typeface="Courier New"/>
                <a:cs typeface="Courier New"/>
              </a:rPr>
              <a:t>data type*</a:t>
            </a:r>
            <a:r>
              <a:rPr kumimoji="1" lang="en-US" altLang="zh-TW" sz="2800" i="1" dirty="0">
                <a:latin typeface="Courier New"/>
                <a:cs typeface="Courier New"/>
              </a:rPr>
              <a:t>[</a:t>
            </a:r>
            <a:r>
              <a:rPr kumimoji="1" lang="en-US" altLang="zh-TW" sz="2800" i="1" u="sng" dirty="0">
                <a:latin typeface="Courier New"/>
                <a:cs typeface="Courier New"/>
              </a:rPr>
              <a:t>size</a:t>
            </a:r>
            <a:r>
              <a:rPr kumimoji="1" lang="en-US" altLang="zh-TW" sz="2800" i="1" dirty="0">
                <a:latin typeface="Courier New"/>
                <a:cs typeface="Courier New"/>
              </a:rPr>
              <a:t>]</a:t>
            </a:r>
            <a:r>
              <a:rPr kumimoji="1" lang="en-US" altLang="zh-TW" sz="2800" dirty="0">
                <a:latin typeface="Courier New"/>
                <a:cs typeface="Courier New"/>
              </a:rPr>
              <a:t>;</a:t>
            </a:r>
            <a:endParaRPr kumimoji="1" lang="en-US" altLang="zh-TW" sz="2800" dirty="0">
              <a:latin typeface="+mn-ea"/>
              <a:cs typeface="Courier New"/>
            </a:endParaRPr>
          </a:p>
          <a:p>
            <a:endParaRPr kumimoji="1" lang="en-US" altLang="zh-TW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74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Address Differences : Operator 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Use “ - ” to find </a:t>
            </a:r>
            <a:r>
              <a:rPr lang="zh-TW" altLang="en-US" sz="3000" dirty="0" smtClean="0"/>
              <a:t>間隔 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Notice No matter the type is !) </a:t>
            </a:r>
          </a:p>
          <a:p>
            <a:r>
              <a:rPr lang="en-US" altLang="zh-TW" sz="3000" dirty="0" smtClean="0"/>
              <a:t>You cannot use “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”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with address and address</a:t>
            </a:r>
          </a:p>
          <a:p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349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900" dirty="0" smtClean="0"/>
              <a:t>Character Array ? </a:t>
            </a:r>
          </a:p>
          <a:p>
            <a:pPr lvl="1"/>
            <a:r>
              <a:rPr lang="en-US" altLang="zh-TW" sz="2900" dirty="0" smtClean="0"/>
              <a:t>End with \0</a:t>
            </a:r>
          </a:p>
          <a:p>
            <a:r>
              <a:rPr lang="en-US" altLang="zh-TW" sz="2900" dirty="0" smtClean="0"/>
              <a:t>Pointer ?</a:t>
            </a:r>
          </a:p>
          <a:p>
            <a:r>
              <a:rPr lang="en-US" altLang="zh-TW" sz="2900" dirty="0" err="1"/>
              <a:t>c</a:t>
            </a:r>
            <a:r>
              <a:rPr lang="en-US" altLang="zh-TW" sz="2900" dirty="0" err="1" smtClean="0"/>
              <a:t>in</a:t>
            </a:r>
            <a:r>
              <a:rPr lang="en-US" altLang="zh-TW" sz="2900" dirty="0" smtClean="0"/>
              <a:t> vs. </a:t>
            </a:r>
            <a:r>
              <a:rPr lang="en-US" altLang="zh-TW" sz="2900" dirty="0" err="1" smtClean="0"/>
              <a:t>getline</a:t>
            </a:r>
            <a:endParaRPr lang="en-US" altLang="zh-TW" sz="2900" dirty="0" smtClean="0"/>
          </a:p>
          <a:p>
            <a:r>
              <a:rPr lang="en-US" altLang="zh-TW" sz="2900" dirty="0" err="1"/>
              <a:t>a</a:t>
            </a:r>
            <a:r>
              <a:rPr lang="en-US" altLang="zh-TW" sz="2900" dirty="0" err="1" smtClean="0"/>
              <a:t>toi</a:t>
            </a:r>
            <a:r>
              <a:rPr lang="en-US" altLang="zh-TW" sz="2900" dirty="0" smtClean="0"/>
              <a:t> and </a:t>
            </a:r>
            <a:r>
              <a:rPr lang="en-US" altLang="zh-TW" sz="2900" dirty="0" err="1"/>
              <a:t>a</a:t>
            </a:r>
            <a:r>
              <a:rPr lang="en-US" altLang="zh-TW" sz="2900" dirty="0" err="1" smtClean="0"/>
              <a:t>tof</a:t>
            </a:r>
            <a:endParaRPr lang="zh-TW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808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944</TotalTime>
  <Words>264</Words>
  <Application>Microsoft Office PowerPoint</Application>
  <PresentationFormat>寬螢幕</PresentationFormat>
  <Paragraphs>62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Calibri</vt:lpstr>
      <vt:lpstr>Calibri Light</vt:lpstr>
      <vt:lpstr>Courier New</vt:lpstr>
      <vt:lpstr>回顧</vt:lpstr>
      <vt:lpstr>Lab.07 Pointer &amp; C String</vt:lpstr>
      <vt:lpstr>Local vs.. PDOGS</vt:lpstr>
      <vt:lpstr>Pointer</vt:lpstr>
      <vt:lpstr>Pointer</vt:lpstr>
      <vt:lpstr>Pointer Initial</vt:lpstr>
      <vt:lpstr>Function Call </vt:lpstr>
      <vt:lpstr>Dynamic Array</vt:lpstr>
      <vt:lpstr>Address Differences : Operator -</vt:lpstr>
      <vt:lpstr>C String</vt:lpstr>
      <vt:lpstr>C String library</vt:lpstr>
      <vt:lpstr>How to delete a element in Array?</vt:lpstr>
      <vt:lpstr>Practice: Delete Dirty Decoding</vt:lpstr>
      <vt:lpstr>Practice: Period of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</dc:creator>
  <cp:lastModifiedBy>jack</cp:lastModifiedBy>
  <cp:revision>13</cp:revision>
  <dcterms:created xsi:type="dcterms:W3CDTF">2017-04-11T16:20:23Z</dcterms:created>
  <dcterms:modified xsi:type="dcterms:W3CDTF">2017-04-12T08:04:27Z</dcterms:modified>
</cp:coreProperties>
</file>