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E0CBF-1582-44B3-A010-181807D6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14EB1-1512-4D6B-9BC0-526B8AE4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3CF35-AC5D-421B-A1CD-C4A8F87C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40939-7BE2-43E9-8C8C-D597FF43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AA615-91D8-4431-A5F8-8BA26245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9243-58F1-413D-9D6A-FE9F6CE6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D63BD9-2A66-4467-82F2-4DB3B0A72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AD484-E9AE-4BBA-BD01-4894B1E0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BAE07-E43F-43A1-A207-047C9CBD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48268-2300-467E-8456-24CBBEC9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8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47FDC-1C27-4431-AB30-D358C48C3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95133-B70F-4BCB-AAB6-A697577B9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958CA-6018-4016-AD70-45202C19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8B1D1-CD79-42A1-ACA5-137EF220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52B2B-14D4-4201-B8C8-60BC1403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9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C916B-F8AD-423C-8F94-6B99AFCD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14460-FD3D-431E-8770-7590BC76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3F67C-4536-4FEE-9EA2-FDD5EAC1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F30A6-8FA2-466B-AFAD-1B5A77CD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9E274-DDF8-42E4-9AA7-02FE7B5C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9532-6695-47B6-8821-BA322721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7CE67-BBEB-4496-9156-AAD3D114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97CF8-FC46-4A13-94F2-F6FC3542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48AC4-E974-4EC5-A39D-389CC79E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7BB98-A0B6-4497-B380-201C5481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7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F7232-0A55-47DB-8A2C-F4ABC3DC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2CCF0-26D6-4A43-99C4-CEF88990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B13F8-90C2-46A4-BEE1-93B290A7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06F1E-BADD-42C6-9EE2-1548DF2B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49B91-B14B-4309-A3B1-EA353E5C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37F72-8AD4-4FA2-9CD6-1F3832EF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5FE21-2255-4981-B7B5-A16B62C6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2881E-21C7-4729-B733-466D1753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A9ADB-9277-4DBA-A815-FB48E5B7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46C673-1F9F-4EA2-A9C0-27AC2B634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AF2712-B248-4297-8A39-6BEC4E55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C6AD53-A339-4D81-91C6-A11812A0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A29E6E-00C0-4683-BF74-7AB88C09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BEE817-FBD0-4EA7-ACB2-9855CBEB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9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3924A-718A-47CA-860F-4823497B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D1A3E-FB9B-47A6-AD0C-416562C7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FC0808-7AA5-4B38-AAF9-502A3D9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C53CC6-101D-4DDC-BB28-6F4D192A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9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2D458-D3BE-49DE-8161-78889FFD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4BD10-157F-49B5-AE46-C2774567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48337-906E-4792-838C-9F3ADC6E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BAB95-A2CF-4AB3-A6E5-5B57F423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F791B-B192-4B30-990F-49EF297F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EF1CA-72BD-4056-8100-13C9C086C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1DF17-854E-4A9D-B779-21CE9D7C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BB7FA-6F17-46CE-9957-0A0B4757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2242F-6DBF-4B1E-8192-BC4DE78B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BD652-C66B-435D-883E-AF8D9F75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7559B4-0BDE-41D3-A0FD-29806FAA9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7CE8D-853B-4C0F-B62B-DAA5A69E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F7B64-506B-459C-9BED-7439D4A1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4D6A2-2FFD-4EFD-803F-DC7EDBA7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28E80-F2CC-4B7C-993B-E80EBD4A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6BBA4-C256-4A63-8E92-BE5421B8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CAA87-8E29-4FAE-B027-60D5A914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534C9-7248-45CC-A605-2B92898C7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FF5A-4C14-4618-A904-1A993E79A59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4F7A8-C0F7-46F8-8054-0DBF77DB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92E60-C86E-4184-8ABF-88EBDFC04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00E9-22F3-4FFE-952A-CE0722288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7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1/actuator/info" TargetMode="External"/><Relationship Id="rId2" Type="http://schemas.openxmlformats.org/officeDocument/2006/relationships/hyperlink" Target="http://localhost:9001/actuator/heal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1F448-3F6F-4E94-A456-DADA49899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Cloud </a:t>
            </a:r>
            <a:r>
              <a:rPr lang="zh-CN" altLang="en-US" dirty="0"/>
              <a:t>项目搭建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12D7E2-4308-4A22-8146-9F9093A64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汪喆昊 </a:t>
            </a:r>
            <a:r>
              <a:rPr lang="en-US" altLang="zh-CN" dirty="0"/>
              <a:t>516030910460</a:t>
            </a:r>
          </a:p>
          <a:p>
            <a:r>
              <a:rPr lang="en-US" altLang="zh-CN" dirty="0"/>
              <a:t>2018/7/4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96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A88D6-1ABA-4EFA-8D8C-84C49464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spring-boot-actuator </a:t>
            </a:r>
            <a:r>
              <a:rPr lang="zh-CN" altLang="en-US" dirty="0"/>
              <a:t>项目说明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B5863-9819-4D30-8095-22BD2B29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本项目主要使用了</a:t>
            </a:r>
            <a:r>
              <a:rPr lang="en-US" altLang="zh-CN" dirty="0"/>
              <a:t>spring boot</a:t>
            </a:r>
            <a:r>
              <a:rPr lang="zh-CN" altLang="en-US" dirty="0"/>
              <a:t>中的</a:t>
            </a:r>
            <a:r>
              <a:rPr lang="en-US" altLang="zh-CN" dirty="0"/>
              <a:t>actuator</a:t>
            </a:r>
            <a:r>
              <a:rPr lang="zh-CN" altLang="en-US" dirty="0"/>
              <a:t>来管理项目的信息、状态。</a:t>
            </a:r>
            <a:endParaRPr lang="en-US" altLang="zh-CN" dirty="0"/>
          </a:p>
          <a:p>
            <a:r>
              <a:rPr lang="zh-CN" altLang="en-US" dirty="0"/>
              <a:t>由于各种原因，目前只能对</a:t>
            </a:r>
            <a:r>
              <a:rPr lang="en-US" altLang="zh-CN" dirty="0"/>
              <a:t>/actuator/health</a:t>
            </a:r>
            <a:r>
              <a:rPr lang="zh-CN" altLang="en-US" dirty="0"/>
              <a:t>和</a:t>
            </a:r>
            <a:r>
              <a:rPr lang="en-US" altLang="zh-CN" dirty="0"/>
              <a:t>/actuator/info</a:t>
            </a:r>
            <a:r>
              <a:rPr lang="zh-CN" altLang="en-US" dirty="0"/>
              <a:t>有正常响应。</a:t>
            </a:r>
            <a:endParaRPr lang="en-US" altLang="zh-CN" dirty="0"/>
          </a:p>
          <a:p>
            <a:r>
              <a:rPr lang="zh-CN" altLang="en-US" dirty="0"/>
              <a:t>运行项目后，访问</a:t>
            </a:r>
            <a:r>
              <a:rPr lang="en-US" altLang="zh-CN" dirty="0">
                <a:hlinkClick r:id="rId2"/>
              </a:rPr>
              <a:t>http://localhost:9001/actuator/health</a:t>
            </a:r>
            <a:r>
              <a:rPr lang="zh-CN" altLang="en-US" dirty="0"/>
              <a:t>和</a:t>
            </a:r>
            <a:r>
              <a:rPr lang="en-US" altLang="zh-CN" dirty="0">
                <a:hlinkClick r:id="rId3"/>
              </a:rPr>
              <a:t>http://localhost:9001/actuator/info</a:t>
            </a:r>
            <a:r>
              <a:rPr lang="zh-CN" altLang="en-US" dirty="0"/>
              <a:t>获取相关信息。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7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7927B-9A89-4B58-AA52-1561B87D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spring-cloud-eureka-config-client/server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89887-EAE7-4AF2-B164-DEC1B15F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主要使用</a:t>
            </a:r>
            <a:r>
              <a:rPr lang="en-US" altLang="zh-CN" dirty="0"/>
              <a:t>spring cloud eureka</a:t>
            </a:r>
            <a:r>
              <a:rPr lang="zh-CN" altLang="en-US" dirty="0"/>
              <a:t>来搭建注册服务器和客户端。</a:t>
            </a:r>
            <a:endParaRPr lang="en-US" altLang="zh-CN" dirty="0"/>
          </a:p>
          <a:p>
            <a:r>
              <a:rPr lang="zh-CN" altLang="en-US" dirty="0"/>
              <a:t>项目本身没有包含服务。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en-US" altLang="zh-CN" dirty="0"/>
              <a:t>server</a:t>
            </a:r>
            <a:r>
              <a:rPr lang="zh-CN" altLang="en-US" dirty="0"/>
              <a:t>项目，访问</a:t>
            </a:r>
            <a:r>
              <a:rPr lang="en-US" altLang="zh-CN" dirty="0">
                <a:hlinkClick r:id="rId2"/>
              </a:rPr>
              <a:t>http://localhost:8000/</a:t>
            </a:r>
            <a:r>
              <a:rPr lang="zh-CN" altLang="en-US" dirty="0"/>
              <a:t>查看</a:t>
            </a:r>
            <a:r>
              <a:rPr lang="en-US" altLang="zh-CN" dirty="0"/>
              <a:t>eureka</a:t>
            </a:r>
            <a:r>
              <a:rPr lang="zh-CN" altLang="en-US" dirty="0"/>
              <a:t>管理中心的信息，可以看到目前没有服务注册。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en-US" altLang="zh-CN" dirty="0"/>
              <a:t>client</a:t>
            </a:r>
            <a:r>
              <a:rPr lang="zh-CN" altLang="en-US" dirty="0"/>
              <a:t>项目，访问</a:t>
            </a:r>
            <a:r>
              <a:rPr lang="en-US" altLang="zh-CN" dirty="0">
                <a:hlinkClick r:id="rId2"/>
              </a:rPr>
              <a:t>http://localhost:8000/</a:t>
            </a:r>
            <a:r>
              <a:rPr lang="zh-CN" altLang="en-US" dirty="0"/>
              <a:t>查看信息，可以看到有一个服务出现。</a:t>
            </a:r>
          </a:p>
        </p:txBody>
      </p:sp>
    </p:spTree>
    <p:extLst>
      <p:ext uri="{BB962C8B-B14F-4D97-AF65-F5344CB8AC3E}">
        <p14:creationId xmlns:p14="http://schemas.microsoft.com/office/powerpoint/2010/main" val="235826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0B447-BF27-4F8E-AD13-40B8D29F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 you!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3326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149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Spring Cloud 项目搭建</vt:lpstr>
      <vt:lpstr>spring-boot-actuator 项目说明</vt:lpstr>
      <vt:lpstr>spring-cloud-eureka-config-client/server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项目搭建</dc:title>
  <dc:creator>汪 喆昊</dc:creator>
  <cp:lastModifiedBy>汪 喆昊</cp:lastModifiedBy>
  <cp:revision>8</cp:revision>
  <dcterms:created xsi:type="dcterms:W3CDTF">2018-07-04T02:31:03Z</dcterms:created>
  <dcterms:modified xsi:type="dcterms:W3CDTF">2018-07-04T02:49:30Z</dcterms:modified>
</cp:coreProperties>
</file>