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01C8A-CC7C-7569-4E19-BAE7A16F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04C70-4E19-022C-6FD4-E43C5748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77962-6124-A67B-3EE4-13AE915F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C3708-3CD8-202A-6D67-E9A96333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F9C6C-4EF7-C121-00FA-DE61A66F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492EB-1251-C584-F745-3B396A6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72632-640A-96C3-4935-4D69D61D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1C3F2-3CA8-A735-A33F-FDBBB217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62370-0431-145C-61D8-96F70067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C472F-F3B7-37A2-C285-121E0C4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7E6A2-0749-C426-928B-8CC05F013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CD9A1-B700-89F0-9E68-2D9B4FB2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9B95-F440-8F20-6F51-E62DCCB4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975F0-8B68-FAF1-3AF7-C3658397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8381A-B1A6-DC16-BF0F-150A4CD4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F189-CDD7-1C64-B8B6-B0140DAD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7428D-CC67-E191-2BB2-C604535D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6DBA-5102-BB3F-FCAA-0EC24997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6CC79-79DB-0CF3-D6E4-D272248E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553FB-57AB-496D-5A75-5FC52C0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E666-EB03-0EF9-0E28-8ADFD479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E054F-4637-8BE0-8AE5-DF3422A2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EFB6A-2781-4D98-ECB7-A6C78EB0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0C703-6A33-92D0-8FE8-4ED04232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718B-81A3-343E-D32E-754554FA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F853-3B69-A9AA-A32A-B40BBE1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C4C6-8FC4-34F0-E240-D26F47A6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86825-FA97-3A77-CC1D-E703E922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6D519-D2C4-B6C5-D3C9-AC4551A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3CDD4-A339-060F-D086-21D15C3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9F208-C40D-F390-F365-14261BB2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55DA-0050-674F-B9B5-B34FFF51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B38C-2FE2-B27A-B7BB-EE8CEE31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EE21D-7718-F08E-35DC-260C5BF1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CF943-4070-5C14-3CCE-78CCF3E7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4C8B9-58CD-1DB4-694D-C3E3EF406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85489-9C9F-C81D-95CD-2BEF739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93600-DF1C-BAD2-A224-47BEEDFA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674F0B-05BD-2915-91DB-C9FCDD6F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D044-53FB-5247-E2A6-18BAD48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F1B69-2EF8-C875-7EF6-AEF3AD8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6C1E6-D8BE-BEB4-7166-A6D8256F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2CFC8-711C-5214-F77E-21D9AA2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1AD30-F5B5-D264-DA17-1587B78E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A2D72-E3F4-BF6F-23A5-FB9B76B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4450F-84DD-0273-8030-213DBB03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4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0452B-32C8-59AC-8B15-1F6CABA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92248-AB3B-0154-140B-612F14F3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036C4-3755-D541-1913-34E3CA6A2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7742D-B7B5-FB8D-C3D7-46A1BAC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6ABC6-4A3D-C914-E089-192B14DE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C702F-816E-0326-5953-B20A8B2A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DC90-EFF5-45B6-61EA-408CB6F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1D783-4D31-2846-4A09-74C0A6FCA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831E6-C329-DCFF-A38C-DD1F79A4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9DFF5-7560-1700-2D25-F608239D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08A7-2C7D-6A89-3FFD-499B8CAC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7F977-FF8D-3871-C304-002F29DE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8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19744-A6A1-8A74-178F-A515BF8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9F5BB-5CD7-1B6A-D720-2625466F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A172-9AE6-F422-9151-409CAC4B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B9AE-46C9-4FEC-BE33-33228F76DE6F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125E-A7F4-C664-FB3B-748B9288D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42BB8-213F-E4CE-7E7E-F0200976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8B9D-80CD-4A0F-BA77-0F8F23A3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504-446X/8/1/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6754-7D4B-AF1A-73B0-2DDC02EF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/>
              <a:t>多机穿越丛林任务拓展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A004A-ADC9-5808-594A-C68422F86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zh-CN" dirty="0"/>
          </a:p>
          <a:p>
            <a:pPr algn="l"/>
            <a:r>
              <a:rPr lang="en-US" altLang="zh-CN" dirty="0"/>
              <a:t>211220166 </a:t>
            </a:r>
            <a:r>
              <a:rPr lang="zh-CN" altLang="en-US" dirty="0"/>
              <a:t>王诚昊</a:t>
            </a:r>
          </a:p>
        </p:txBody>
      </p:sp>
    </p:spTree>
    <p:extLst>
      <p:ext uri="{BB962C8B-B14F-4D97-AF65-F5344CB8AC3E}">
        <p14:creationId xmlns:p14="http://schemas.microsoft.com/office/powerpoint/2010/main" val="5701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A7FB1-580D-7531-A31F-1B38D765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目标之一是要尽快到达，不绕弯路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6E58-0F75-47DD-EDA3-B29BC4FB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按照原来的奖励设置（每走一步扣一分），不一定能够真的“尽快”到达</a:t>
            </a:r>
            <a:endParaRPr lang="en-US" altLang="zh-CN" dirty="0"/>
          </a:p>
          <a:p>
            <a:r>
              <a:rPr lang="zh-CN" altLang="en-US" dirty="0"/>
              <a:t>是否可以提前规划一条路径（考虑到障碍物位置）然后在这个可行路径上设置一个“领航点”，把无人机与领航点的距离差也加权考虑到</a:t>
            </a:r>
            <a:r>
              <a:rPr lang="en-US" altLang="zh-CN" dirty="0"/>
              <a:t>reward</a:t>
            </a:r>
            <a:r>
              <a:rPr lang="zh-CN" altLang="en-US" dirty="0"/>
              <a:t>里面去。</a:t>
            </a:r>
            <a:endParaRPr lang="en-US" altLang="zh-CN" dirty="0"/>
          </a:p>
          <a:p>
            <a:r>
              <a:rPr lang="zh-CN" altLang="en-US" dirty="0"/>
              <a:t>参考一篇论文：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Multi-UAV Path Planning and Following Based on Multi-Agent Reinforcement Learning</a:t>
            </a:r>
          </a:p>
          <a:p>
            <a:r>
              <a:rPr lang="en-US" altLang="zh-CN" dirty="0">
                <a:hlinkClick r:id="rId2"/>
              </a:rPr>
              <a:t>Drones | Free Full-Text | Multi-UAV Path Planning and Following Based on Multi-Agent Reinforcement Learning (mdpi.com)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E7C8E5-97EF-FFA2-FB03-2DDB2065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00" y="931337"/>
            <a:ext cx="8491600" cy="42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8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016C21-2DE7-04FE-B9FE-7CE845C4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24" y="3078096"/>
            <a:ext cx="10058043" cy="2616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589B64-1482-C3C8-E240-ACD82237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61" y="1460272"/>
            <a:ext cx="9963223" cy="6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1393B9-C624-B7FD-75B1-408FC152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21" y="404790"/>
            <a:ext cx="9539357" cy="6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77DC-16DA-5AB8-B369-13AB069D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怎么确定</a:t>
            </a:r>
            <a:r>
              <a:rPr lang="en-US" altLang="zh-CN" dirty="0"/>
              <a:t>predefined path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EC4F-D03A-17EF-D865-1F561410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文中提到了一种算法：</a:t>
            </a:r>
            <a:r>
              <a:rPr lang="en-US" altLang="zh-CN" dirty="0"/>
              <a:t>AIT*</a:t>
            </a:r>
          </a:p>
          <a:p>
            <a:r>
              <a:rPr lang="en-US" altLang="zh-CN" dirty="0"/>
              <a:t>. </a:t>
            </a:r>
            <a:r>
              <a:rPr lang="en-US" altLang="zh-CN" dirty="0" err="1"/>
              <a:t>Strub</a:t>
            </a:r>
            <a:r>
              <a:rPr lang="en-US" altLang="zh-CN" dirty="0"/>
              <a:t>, M.P.; </a:t>
            </a:r>
            <a:r>
              <a:rPr lang="en-US" altLang="zh-CN" dirty="0" err="1"/>
              <a:t>Gammell</a:t>
            </a:r>
            <a:r>
              <a:rPr lang="en-US" altLang="zh-CN" dirty="0"/>
              <a:t>, J.D. Adaptively Informed Trees (AIT*): Fast Asymptotically Optimal Path Planning through Adaptive Heuristics. In Proceedings of the 2020 IEEE International Conference on Robotics and Automation (ICRA), Paris, France, 31 May–31 August 2020; pp. 3191–3198. [</a:t>
            </a:r>
            <a:r>
              <a:rPr lang="en-US" altLang="zh-CN" dirty="0" err="1"/>
              <a:t>CrossRef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能够迅速找出可行解，一定时间内收敛到最优解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8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多机穿越丛林任务拓展</vt:lpstr>
      <vt:lpstr>目标之一是要尽快到达，不绕弯路</vt:lpstr>
      <vt:lpstr>PowerPoint 演示文稿</vt:lpstr>
      <vt:lpstr>PowerPoint 演示文稿</vt:lpstr>
      <vt:lpstr>PowerPoint 演示文稿</vt:lpstr>
      <vt:lpstr>怎么确定predefined path？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多机穿越丛林任务</dc:title>
  <dc:creator>诚昊 王</dc:creator>
  <cp:lastModifiedBy>诚昊 王</cp:lastModifiedBy>
  <cp:revision>3</cp:revision>
  <dcterms:created xsi:type="dcterms:W3CDTF">2024-04-30T05:38:37Z</dcterms:created>
  <dcterms:modified xsi:type="dcterms:W3CDTF">2024-04-30T05:50:32Z</dcterms:modified>
</cp:coreProperties>
</file>