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4" r:id="rId7"/>
    <p:sldId id="257" r:id="rId8"/>
    <p:sldId id="268" r:id="rId9"/>
    <p:sldId id="258" r:id="rId10"/>
    <p:sldId id="259" r:id="rId11"/>
    <p:sldId id="260" r:id="rId12"/>
    <p:sldId id="261" r:id="rId13"/>
    <p:sldId id="263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01C8A-CC7C-7569-4E19-BAE7A16F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04C70-4E19-022C-6FD4-E43C5748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77962-6124-A67B-3EE4-13AE915F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C3708-3CD8-202A-6D67-E9A96333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F9C6C-4EF7-C121-00FA-DE61A66F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492EB-1251-C584-F745-3B396A6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72632-640A-96C3-4935-4D69D61D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1C3F2-3CA8-A735-A33F-FDBBB217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62370-0431-145C-61D8-96F70067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C472F-F3B7-37A2-C285-121E0C4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7E6A2-0749-C426-928B-8CC05F013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CD9A1-B700-89F0-9E68-2D9B4FB2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9B95-F440-8F20-6F51-E62DCCB4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975F0-8B68-FAF1-3AF7-C3658397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8381A-B1A6-DC16-BF0F-150A4CD4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F189-CDD7-1C64-B8B6-B0140DAD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7428D-CC67-E191-2BB2-C604535D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6DBA-5102-BB3F-FCAA-0EC24997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6CC79-79DB-0CF3-D6E4-D272248E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553FB-57AB-496D-5A75-5FC52C0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E666-EB03-0EF9-0E28-8ADFD479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E054F-4637-8BE0-8AE5-DF3422A2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EFB6A-2781-4D98-ECB7-A6C78EB0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0C703-6A33-92D0-8FE8-4ED04232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718B-81A3-343E-D32E-754554FA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F853-3B69-A9AA-A32A-B40BBE1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C4C6-8FC4-34F0-E240-D26F47A6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86825-FA97-3A77-CC1D-E703E922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6D519-D2C4-B6C5-D3C9-AC4551A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3CDD4-A339-060F-D086-21D15C3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9F208-C40D-F390-F365-14261BB2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55DA-0050-674F-B9B5-B34FFF51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B38C-2FE2-B27A-B7BB-EE8CEE31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EE21D-7718-F08E-35DC-260C5BF1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CF943-4070-5C14-3CCE-78CCF3E7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4C8B9-58CD-1DB4-694D-C3E3EF406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85489-9C9F-C81D-95CD-2BEF739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93600-DF1C-BAD2-A224-47BEEDFA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674F0B-05BD-2915-91DB-C9FCDD6F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D044-53FB-5247-E2A6-18BAD48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F1B69-2EF8-C875-7EF6-AEF3AD8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6C1E6-D8BE-BEB4-7166-A6D8256F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2CFC8-711C-5214-F77E-21D9AA2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1AD30-F5B5-D264-DA17-1587B78E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A2D72-E3F4-BF6F-23A5-FB9B76B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4450F-84DD-0273-8030-213DBB03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4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0452B-32C8-59AC-8B15-1F6CABA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92248-AB3B-0154-140B-612F14F3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036C4-3755-D541-1913-34E3CA6A2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7742D-B7B5-FB8D-C3D7-46A1BAC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6ABC6-4A3D-C914-E089-192B14DE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C702F-816E-0326-5953-B20A8B2A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DC90-EFF5-45B6-61EA-408CB6F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1D783-4D31-2846-4A09-74C0A6FCA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831E6-C329-DCFF-A38C-DD1F79A4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9DFF5-7560-1700-2D25-F608239D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08A7-2C7D-6A89-3FFD-499B8CAC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7F977-FF8D-3871-C304-002F29DE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8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19744-A6A1-8A74-178F-A515BF8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9F5BB-5CD7-1B6A-D720-2625466F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A172-9AE6-F422-9151-409CAC4B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B9AE-46C9-4FEC-BE33-33228F76DE6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125E-A7F4-C664-FB3B-748B9288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42BB8-213F-E4CE-7E7E-F0200976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504-446X/8/1/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6754-7D4B-AF1A-73B0-2DDC02EF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多机穿越丛林任务拓展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A004A-ADC9-5808-594A-C68422F86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zh-CN" b="1" dirty="0"/>
          </a:p>
          <a:p>
            <a:pPr algn="l"/>
            <a:r>
              <a:rPr lang="en-US" altLang="zh-CN" b="1" dirty="0"/>
              <a:t>211220166 </a:t>
            </a:r>
            <a:r>
              <a:rPr lang="zh-CN" altLang="en-US" b="1" dirty="0"/>
              <a:t>王诚昊</a:t>
            </a:r>
          </a:p>
        </p:txBody>
      </p:sp>
    </p:spTree>
    <p:extLst>
      <p:ext uri="{BB962C8B-B14F-4D97-AF65-F5344CB8AC3E}">
        <p14:creationId xmlns:p14="http://schemas.microsoft.com/office/powerpoint/2010/main" val="57015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016C21-2DE7-04FE-B9FE-7CE845C4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24" y="3078096"/>
            <a:ext cx="10058043" cy="2616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589B64-1482-C3C8-E240-ACD82237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61" y="1460272"/>
            <a:ext cx="9963223" cy="6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1393B9-C624-B7FD-75B1-408FC152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21" y="404790"/>
            <a:ext cx="9539357" cy="6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77DC-16DA-5AB8-B369-13AB069D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怎么确定</a:t>
            </a:r>
            <a:r>
              <a:rPr lang="en-US" altLang="zh-CN" dirty="0"/>
              <a:t>predefined path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EC4F-D03A-17EF-D865-1F561410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文中提到了一种算法：</a:t>
            </a:r>
            <a:r>
              <a:rPr lang="en-US" altLang="zh-CN" dirty="0"/>
              <a:t>AIT*</a:t>
            </a:r>
          </a:p>
          <a:p>
            <a:r>
              <a:rPr lang="en-US" altLang="zh-CN" dirty="0"/>
              <a:t>. </a:t>
            </a:r>
            <a:r>
              <a:rPr lang="en-US" altLang="zh-CN" dirty="0" err="1"/>
              <a:t>Strub</a:t>
            </a:r>
            <a:r>
              <a:rPr lang="en-US" altLang="zh-CN" dirty="0"/>
              <a:t>, M.P.; </a:t>
            </a:r>
            <a:r>
              <a:rPr lang="en-US" altLang="zh-CN" dirty="0" err="1"/>
              <a:t>Gammell</a:t>
            </a:r>
            <a:r>
              <a:rPr lang="en-US" altLang="zh-CN" dirty="0"/>
              <a:t>, J.D. Adaptively Informed Trees (AIT*): Fast Asymptotically Optimal Path Planning through Adaptive Heuristics. In Proceedings of the 2020 IEEE International Conference on Robotics and Automation (ICRA), Paris, France, 31 May–31 August 2020; pp. 3191–3198. [</a:t>
            </a:r>
            <a:r>
              <a:rPr lang="en-US" altLang="zh-CN" dirty="0" err="1"/>
              <a:t>CrossRef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能够迅速找出可行解，一定时间内收敛到最优解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8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7502576-4736-A5B8-C628-1E9E98760BFD}"/>
              </a:ext>
            </a:extLst>
          </p:cNvPr>
          <p:cNvSpPr txBox="1">
            <a:spLocks/>
          </p:cNvSpPr>
          <p:nvPr/>
        </p:nvSpPr>
        <p:spPr>
          <a:xfrm>
            <a:off x="838200" y="18799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考虑下面的任务情景：</a:t>
            </a:r>
            <a:endParaRPr lang="en-US" altLang="zh-CN" dirty="0"/>
          </a:p>
          <a:p>
            <a:r>
              <a:rPr lang="zh-CN" altLang="en-US" dirty="0"/>
              <a:t>发生森林大火，我们需要从森林两侧起飞无人机，不断地覆盖森林中的区域以监视火情。由于电量的限制，无人机起飞一段时间后必须在另一侧降落。</a:t>
            </a:r>
            <a:endParaRPr lang="en-US" altLang="zh-CN" dirty="0"/>
          </a:p>
          <a:p>
            <a:r>
              <a:rPr lang="zh-CN" altLang="en-US" dirty="0"/>
              <a:t>如果要实现时间上不间断的监测，我们需要</a:t>
            </a:r>
            <a:r>
              <a:rPr lang="zh-CN" altLang="en-US" b="1" dirty="0"/>
              <a:t>分批</a:t>
            </a:r>
            <a:r>
              <a:rPr lang="zh-CN" altLang="en-US" dirty="0"/>
              <a:t>起飞无人机。总有一部分无人机在天上，一部分无人机在基地充电。</a:t>
            </a:r>
            <a:endParaRPr lang="en-US" altLang="zh-CN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D1824F9-F714-42D2-F610-D82D9492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这样预先规划的做法似乎不符合我们“</a:t>
            </a:r>
            <a:r>
              <a:rPr lang="zh-CN" altLang="en-US" b="1" dirty="0"/>
              <a:t>自主飞行</a:t>
            </a:r>
            <a:r>
              <a:rPr lang="zh-CN" altLang="en-US" dirty="0"/>
              <a:t>”的主题？</a:t>
            </a:r>
          </a:p>
        </p:txBody>
      </p:sp>
    </p:spTree>
    <p:extLst>
      <p:ext uri="{BB962C8B-B14F-4D97-AF65-F5344CB8AC3E}">
        <p14:creationId xmlns:p14="http://schemas.microsoft.com/office/powerpoint/2010/main" val="92544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4057-55A8-6EBB-4FDB-6FC54CF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训练时加入</a:t>
            </a:r>
            <a:r>
              <a:rPr lang="en-US" altLang="zh-CN" dirty="0"/>
              <a:t>predefined path,</a:t>
            </a:r>
            <a:r>
              <a:rPr lang="zh-CN" altLang="en-US" dirty="0"/>
              <a:t>实际环境中把之前无人机的路径加入</a:t>
            </a:r>
            <a:r>
              <a:rPr lang="en-US" altLang="zh-CN" dirty="0"/>
              <a:t>env</a:t>
            </a:r>
            <a:r>
              <a:rPr lang="zh-CN" altLang="en-US" dirty="0"/>
              <a:t>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4AB2-F011-1913-DFC3-B7B3A20A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批起飞的无人机参考第（</a:t>
            </a:r>
            <a:r>
              <a:rPr lang="en-US" altLang="zh-CN" dirty="0"/>
              <a:t>n-1</a:t>
            </a:r>
            <a:r>
              <a:rPr lang="zh-CN" altLang="en-US" dirty="0"/>
              <a:t>）批无人机已形成的路径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将前人的经验作为</a:t>
            </a:r>
            <a:r>
              <a:rPr lang="en-US" altLang="zh-CN" dirty="0" err="1"/>
              <a:t>rew</a:t>
            </a:r>
            <a:r>
              <a:rPr lang="zh-CN" altLang="en-US" dirty="0"/>
              <a:t>的一个成分来指导后续无人机行为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这部分</a:t>
            </a:r>
            <a:r>
              <a:rPr lang="en-US" altLang="zh-CN" dirty="0" err="1"/>
              <a:t>rew</a:t>
            </a:r>
            <a:r>
              <a:rPr lang="zh-CN" altLang="en-US" dirty="0"/>
              <a:t>权重的设置很关键，否则后面的无人机可能被先人经验所误导。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72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735E-3531-DB0B-D911-0F52106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一，变速避让策略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10B1C-18FA-642F-19F6-BDC74F63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如果有数量较多的无人机和分布较密集的障碍物，或许无人机有时需要采取变速飞行避让的策略。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变速？是加速还是减速？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事实上，减速比较实际。因为在一般情境下我们为了让无人机尽快完成任务，都会设置无人机全速飞行，减速避让策略比较符合现实中的需求。</a:t>
            </a:r>
          </a:p>
        </p:txBody>
      </p:sp>
    </p:spTree>
    <p:extLst>
      <p:ext uri="{BB962C8B-B14F-4D97-AF65-F5344CB8AC3E}">
        <p14:creationId xmlns:p14="http://schemas.microsoft.com/office/powerpoint/2010/main" val="7434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0071A-3B1A-5F6F-2927-B8550473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34"/>
            <a:ext cx="10515600" cy="4351338"/>
          </a:xfrm>
        </p:spPr>
        <p:txBody>
          <a:bodyPr/>
          <a:lstStyle/>
          <a:p>
            <a:r>
              <a:rPr lang="zh-CN" altLang="en-US" dirty="0"/>
              <a:t>更多的无人机和对应的目标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更多的障碍物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也需要调整碰撞半径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6ED8B-C296-C6E9-BAEA-4330C800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6743"/>
            <a:ext cx="10863342" cy="657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3A4CE8-0280-A991-8439-5EE2955C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0071"/>
            <a:ext cx="8305861" cy="952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19FD2A-ABFA-80A9-E639-F283A61F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5504"/>
            <a:ext cx="5262601" cy="3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349B5-DCA0-C02A-7562-FFE767D9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55" y="419906"/>
            <a:ext cx="10515600" cy="4351338"/>
          </a:xfrm>
        </p:spPr>
        <p:txBody>
          <a:bodyPr/>
          <a:lstStyle/>
          <a:p>
            <a:r>
              <a:rPr lang="zh-CN" altLang="en-US" dirty="0"/>
              <a:t>设置一个速度调整的下限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修改动作空间维度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修改传入</a:t>
            </a:r>
            <a:r>
              <a:rPr lang="en-US" altLang="zh-CN" dirty="0" err="1"/>
              <a:t>take_action</a:t>
            </a:r>
            <a:r>
              <a:rPr lang="en-US" altLang="zh-CN" dirty="0"/>
              <a:t>()</a:t>
            </a:r>
            <a:r>
              <a:rPr lang="zh-CN" altLang="en-US" dirty="0"/>
              <a:t>的参数（</a:t>
            </a:r>
            <a:r>
              <a:rPr lang="en-US" altLang="zh-CN" dirty="0"/>
              <a:t>trees_go.py/class </a:t>
            </a:r>
            <a:r>
              <a:rPr lang="en-US" altLang="zh-CN" dirty="0" err="1"/>
              <a:t>TreesGo</a:t>
            </a:r>
            <a:r>
              <a:rPr lang="en-US" altLang="zh-CN" dirty="0"/>
              <a:t>/step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A31A8-1234-0F73-5F0A-3A58E838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5" y="890372"/>
            <a:ext cx="8196322" cy="8191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65545A-E993-06C7-8BF2-AA4DA77A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5" y="2551220"/>
            <a:ext cx="8601138" cy="328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4DF513-E589-3A2D-3CF4-179150E7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26" y="3429000"/>
            <a:ext cx="9429819" cy="1038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A29261-7DB9-AE94-D8CF-5361A1EBC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6" y="4467233"/>
            <a:ext cx="9196455" cy="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8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CD426-2DFF-4077-0748-4ED0ADA3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99" y="365315"/>
            <a:ext cx="10515600" cy="4351338"/>
          </a:xfrm>
        </p:spPr>
        <p:txBody>
          <a:bodyPr/>
          <a:lstStyle/>
          <a:p>
            <a:r>
              <a:rPr lang="zh-CN" altLang="en-US" dirty="0"/>
              <a:t>执行动作（</a:t>
            </a:r>
            <a:r>
              <a:rPr lang="en-US" altLang="zh-CN" dirty="0"/>
              <a:t>sim_uav.py/</a:t>
            </a:r>
            <a:r>
              <a:rPr lang="en-US" altLang="zh-CN" dirty="0" err="1"/>
              <a:t>take_action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由于前面的</a:t>
            </a:r>
            <a:r>
              <a:rPr lang="en-US" altLang="zh-CN" dirty="0"/>
              <a:t>clip</a:t>
            </a:r>
            <a:r>
              <a:rPr lang="zh-CN" altLang="en-US" dirty="0"/>
              <a:t>截断在</a:t>
            </a:r>
            <a:r>
              <a:rPr lang="en-US" altLang="zh-CN" dirty="0"/>
              <a:t>(-1,1)</a:t>
            </a:r>
            <a:r>
              <a:rPr lang="zh-CN" altLang="en-US" dirty="0"/>
              <a:t>，在具体执行的时候，需要映射到</a:t>
            </a:r>
            <a:r>
              <a:rPr lang="en-US" altLang="zh-CN" dirty="0"/>
              <a:t>(0.5,1)</a:t>
            </a:r>
            <a:r>
              <a:rPr lang="zh-CN" altLang="en-US" dirty="0"/>
              <a:t>的速度系数上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535AAE-A452-AF50-9FA5-AD2E72FB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9" y="879461"/>
            <a:ext cx="9882260" cy="595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6B61FF-C7E2-14E3-62ED-D30AE128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9" y="1712303"/>
            <a:ext cx="9563170" cy="828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766F-8574-1B9D-FC44-4BAA23DC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99" y="3823254"/>
            <a:ext cx="8872602" cy="5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D0B32-CB6D-7480-1A17-1BBC8D6C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二，预定义路径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28113-557F-34D8-121E-0BE7415B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7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A7FB1-580D-7531-A31F-1B38D765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我们的目标之一是要尽快到达，不绕弯路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6E58-0F75-47DD-EDA3-B29BC4FB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按照原来的奖励设置（每走一步扣一分），不一定能够真的“</a:t>
            </a:r>
            <a:r>
              <a:rPr lang="zh-CN" altLang="en-US" b="1" dirty="0"/>
              <a:t>尽快</a:t>
            </a:r>
            <a:r>
              <a:rPr lang="zh-CN" altLang="en-US" dirty="0"/>
              <a:t>”到达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而且需要很多轮次训练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是否可以提前规划</a:t>
            </a:r>
            <a:r>
              <a:rPr lang="zh-CN" altLang="en-US" b="1" dirty="0"/>
              <a:t>一条路径</a:t>
            </a:r>
            <a:r>
              <a:rPr lang="zh-CN" altLang="en-US" dirty="0"/>
              <a:t>（考虑到障碍物位置）然后在这个可行路径上设置一个“领航点”，把无人机与领航点的距离差也加权考虑到</a:t>
            </a:r>
            <a:r>
              <a:rPr lang="en-US" altLang="zh-CN" dirty="0"/>
              <a:t>reward</a:t>
            </a:r>
            <a:r>
              <a:rPr lang="zh-CN" altLang="en-US" dirty="0"/>
              <a:t>里面去。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C9CC-0E9E-659A-C8EE-8CEF8527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怎么找到这条预定义好的路径？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0B92-2E7D-98A0-6958-49EC28AF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参考一篇论文：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Multi-UAV Path Planning and Following Based on Multi-Agent Reinforcement Learning</a:t>
            </a:r>
          </a:p>
          <a:p>
            <a:r>
              <a:rPr lang="en-US" altLang="zh-CN" dirty="0">
                <a:hlinkClick r:id="rId2"/>
              </a:rPr>
              <a:t>Drones | Free Full-Text | Multi-UAV Path Planning and Following Based on Multi-Agent Reinforcement Learning (mdpi.com)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9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E7C8E5-97EF-FFA2-FB03-2DDB2065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00" y="931337"/>
            <a:ext cx="8491600" cy="42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8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533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多机穿越丛林任务拓展</vt:lpstr>
      <vt:lpstr>一，变速避让策略 </vt:lpstr>
      <vt:lpstr>PowerPoint 演示文稿</vt:lpstr>
      <vt:lpstr>PowerPoint 演示文稿</vt:lpstr>
      <vt:lpstr>PowerPoint 演示文稿</vt:lpstr>
      <vt:lpstr>二，预定义路径</vt:lpstr>
      <vt:lpstr>我们的目标之一是要尽快到达，不绕弯路</vt:lpstr>
      <vt:lpstr>怎么找到这条预定义好的路径？</vt:lpstr>
      <vt:lpstr>PowerPoint 演示文稿</vt:lpstr>
      <vt:lpstr>PowerPoint 演示文稿</vt:lpstr>
      <vt:lpstr>PowerPoint 演示文稿</vt:lpstr>
      <vt:lpstr>怎么确定predefined path？</vt:lpstr>
      <vt:lpstr>这样预先规划的做法似乎不符合我们“自主飞行”的主题？</vt:lpstr>
      <vt:lpstr>训练时加入predefined path,实际环境中把之前无人机的路径加入env中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多机穿越丛林任务</dc:title>
  <dc:creator>诚昊 王</dc:creator>
  <cp:lastModifiedBy>诚昊 王</cp:lastModifiedBy>
  <cp:revision>19</cp:revision>
  <dcterms:created xsi:type="dcterms:W3CDTF">2024-04-30T05:38:37Z</dcterms:created>
  <dcterms:modified xsi:type="dcterms:W3CDTF">2024-05-07T05:48:20Z</dcterms:modified>
</cp:coreProperties>
</file>