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70" r:id="rId5"/>
    <p:sldId id="269" r:id="rId6"/>
    <p:sldId id="268" r:id="rId7"/>
    <p:sldId id="267" r:id="rId8"/>
    <p:sldId id="266" r:id="rId9"/>
    <p:sldId id="265" r:id="rId10"/>
    <p:sldId id="262" r:id="rId11"/>
    <p:sldId id="263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0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1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79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5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0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1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7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3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EAF463A-BC7C-46EE-9F1E-7F377CCA4891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8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04800" y="685800"/>
            <a:ext cx="8763000" cy="6037675"/>
          </a:xfrm>
          <a:scene3d>
            <a:camera prst="perspectiveLeft"/>
            <a:lightRig rig="threePt" dir="t"/>
          </a:scene3d>
        </p:spPr>
        <p:txBody>
          <a:bodyPr>
            <a:prstTxWarp prst="textCanUp">
              <a:avLst/>
            </a:prstTxWarp>
            <a:sp3d extrusionH="57150">
              <a:bevelT w="38100" h="38100" prst="angle"/>
            </a:sp3d>
          </a:bodyPr>
          <a:lstStyle/>
          <a:p>
            <a:r>
              <a:rPr lang="ru-RU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Команда Тульских </a:t>
            </a:r>
            <a:r>
              <a:rPr lang="ru-RU" sz="48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школьников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</a:br>
            <a:r>
              <a:rPr lang="ru-RU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Совместно с обширными ресурсами</a:t>
            </a:r>
            <a:br>
              <a:rPr lang="ru-RU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</a:br>
            <a:r>
              <a:rPr lang="ru-RU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ru-RU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</a:br>
            <a:r>
              <a:rPr lang="ru-RU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8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и</a:t>
            </a:r>
            <a:r>
              <a:rPr lang="ru-RU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</a:br>
            <a:r>
              <a:rPr lang="ru-RU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ru-RU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-ой бессонной ночью</a:t>
            </a:r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</a:br>
            <a:r>
              <a:rPr lang="ru-RU" sz="6000" dirty="0" smtClean="0">
                <a:ln w="0"/>
                <a:blipFill>
                  <a:blip r:embed="rId2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ПРЕДСТАВЛЯЕТ</a:t>
            </a:r>
            <a:endParaRPr lang="ru-RU" sz="6000" dirty="0">
              <a:ln w="0"/>
              <a:blipFill>
                <a:blip r:embed="rId2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 rot="20915169">
            <a:off x="3048000" y="2667000"/>
            <a:ext cx="2492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LeftFacing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tx1"/>
                  </a:solidFill>
                </a:ln>
                <a:blipFill>
                  <a:blip r:embed="rId3"/>
                  <a:tile tx="0" ty="0" sx="100000" sy="100000" flip="none" algn="tl"/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ru-RU" sz="5400" b="0" cap="none" spc="0" dirty="0">
              <a:ln w="0">
                <a:solidFill>
                  <a:schemeClr val="tx1"/>
                </a:solidFill>
              </a:ln>
              <a:blipFill>
                <a:blip r:embed="rId3"/>
                <a:tile tx="0" ty="0" sx="100000" sy="100000" flip="none" algn="tl"/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36900" indent="0" algn="ctr">
              <a:buNone/>
            </a:pPr>
            <a:r>
              <a:rPr lang="ru-RU" dirty="0" smtClean="0"/>
              <a:t>Структура:</a:t>
            </a:r>
            <a:endParaRPr lang="en-US" dirty="0" smtClean="0"/>
          </a:p>
          <a:p>
            <a:pPr marL="3690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1\</a:t>
            </a:r>
            <a:r>
              <a:rPr lang="ru-RU" dirty="0" smtClean="0"/>
              <a:t>Сам </a:t>
            </a:r>
            <a:r>
              <a:rPr lang="en-US" dirty="0" smtClean="0">
                <a:solidFill>
                  <a:srgbClr val="7030A0"/>
                </a:solidFill>
              </a:rPr>
              <a:t>hub.exe</a:t>
            </a:r>
            <a:endParaRPr lang="ru-RU" dirty="0" smtClean="0">
              <a:solidFill>
                <a:srgbClr val="7030A0"/>
              </a:solidFill>
            </a:endParaRPr>
          </a:p>
          <a:p>
            <a:pPr marL="36900" indent="0">
              <a:buNone/>
            </a:pPr>
            <a:r>
              <a:rPr lang="ru-RU" dirty="0" smtClean="0"/>
              <a:t>	</a:t>
            </a:r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endParaRPr lang="ru-RU" dirty="0" smtClean="0"/>
          </a:p>
          <a:p>
            <a:pPr marL="3690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2\</a:t>
            </a:r>
            <a:r>
              <a:rPr lang="ru-RU" dirty="0" smtClean="0"/>
              <a:t>Файлы </a:t>
            </a:r>
            <a:r>
              <a:rPr lang="en-US" dirty="0" smtClean="0">
                <a:solidFill>
                  <a:srgbClr val="7030A0"/>
                </a:solidFill>
              </a:rPr>
              <a:t>hub-</a:t>
            </a:r>
            <a:r>
              <a:rPr lang="ru-RU" dirty="0" smtClean="0">
                <a:solidFill>
                  <a:srgbClr val="7030A0"/>
                </a:solidFill>
              </a:rPr>
              <a:t>а </a:t>
            </a:r>
            <a:r>
              <a:rPr lang="ru-RU" dirty="0" smtClean="0"/>
              <a:t>с </a:t>
            </a:r>
            <a:r>
              <a:rPr lang="ru-RU" dirty="0" smtClean="0"/>
              <a:t>играми, свёрнутые в </a:t>
            </a:r>
            <a:r>
              <a:rPr lang="en-US" dirty="0" smtClean="0">
                <a:solidFill>
                  <a:srgbClr val="92D050"/>
                </a:solidFill>
              </a:rPr>
              <a:t>exe</a:t>
            </a:r>
            <a:r>
              <a:rPr lang="ru-RU" dirty="0" smtClean="0"/>
              <a:t>		</a:t>
            </a:r>
          </a:p>
          <a:p>
            <a:pPr marL="36900" indent="0">
              <a:buNone/>
            </a:pPr>
            <a:endParaRPr lang="ru-RU" dirty="0" smtClean="0"/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endParaRPr lang="ru-RU" dirty="0" smtClean="0"/>
          </a:p>
          <a:p>
            <a:pPr marL="36900" indent="0">
              <a:buNone/>
            </a:pPr>
            <a:r>
              <a:rPr lang="ru-RU" dirty="0" smtClean="0"/>
              <a:t>			</a:t>
            </a:r>
            <a:r>
              <a:rPr lang="en-US" dirty="0" smtClean="0"/>
              <a:t>3</a:t>
            </a:r>
            <a:r>
              <a:rPr lang="ru-RU" dirty="0" smtClean="0"/>
              <a:t>\</a:t>
            </a:r>
            <a:r>
              <a:rPr lang="ru-RU" dirty="0" smtClean="0"/>
              <a:t>Ф</a:t>
            </a:r>
            <a:r>
              <a:rPr lang="ru-RU" dirty="0" smtClean="0"/>
              <a:t>айлы </a:t>
            </a:r>
            <a:r>
              <a:rPr lang="ru-RU" dirty="0" smtClean="0">
                <a:solidFill>
                  <a:srgbClr val="92D050"/>
                </a:solidFill>
              </a:rPr>
              <a:t>игр</a:t>
            </a:r>
            <a:endParaRPr lang="en-US" dirty="0" smtClean="0">
              <a:solidFill>
                <a:srgbClr val="92D05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5724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800350"/>
            <a:ext cx="56197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0" y="4495800"/>
            <a:ext cx="47434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36900" indent="0" algn="ctr">
              <a:buNone/>
            </a:pPr>
            <a:r>
              <a:rPr lang="ru-RU" sz="2400" dirty="0" smtClean="0"/>
              <a:t>Проблемы возникшие </a:t>
            </a:r>
            <a:endParaRPr lang="ru-RU" sz="2400" dirty="0" smtClean="0"/>
          </a:p>
          <a:p>
            <a:pPr marL="36900" indent="0" algn="ctr">
              <a:buNone/>
            </a:pPr>
            <a:r>
              <a:rPr lang="ru-RU" sz="2400" dirty="0" smtClean="0"/>
              <a:t>в </a:t>
            </a:r>
            <a:r>
              <a:rPr lang="ru-RU" sz="2400" dirty="0" smtClean="0"/>
              <a:t>процессе создания проекта:</a:t>
            </a:r>
          </a:p>
          <a:p>
            <a:pPr marL="36900" indent="0">
              <a:buNone/>
            </a:pPr>
            <a:r>
              <a:rPr lang="ru-RU" sz="3600" dirty="0" smtClean="0"/>
              <a:t>1)Надо </a:t>
            </a:r>
            <a:r>
              <a:rPr lang="ru-RU" sz="3600" dirty="0" smtClean="0">
                <a:solidFill>
                  <a:srgbClr val="FF0000"/>
                </a:solidFill>
              </a:rPr>
              <a:t>что-то делать</a:t>
            </a:r>
          </a:p>
          <a:p>
            <a:pPr marL="36900" indent="0">
              <a:buNone/>
            </a:pPr>
            <a:r>
              <a:rPr lang="ru-RU" sz="3600" dirty="0" smtClean="0"/>
              <a:t>2)Задержка при запуске игр, вызванная скорее всего </a:t>
            </a:r>
            <a:r>
              <a:rPr lang="ru-RU" sz="3600" dirty="0" smtClean="0"/>
              <a:t>врождённой </a:t>
            </a:r>
            <a:r>
              <a:rPr lang="ru-RU" sz="3600" dirty="0" smtClean="0">
                <a:solidFill>
                  <a:srgbClr val="FF0000"/>
                </a:solidFill>
              </a:rPr>
              <a:t>медлительностью</a:t>
            </a:r>
            <a:r>
              <a:rPr lang="ru-RU" sz="3600" dirty="0" smtClean="0"/>
              <a:t> </a:t>
            </a:r>
            <a:r>
              <a:rPr lang="ru-RU" sz="3600" dirty="0" smtClean="0"/>
              <a:t>Питона</a:t>
            </a:r>
          </a:p>
          <a:p>
            <a:pPr marL="36900" indent="0">
              <a:buNone/>
            </a:pPr>
            <a:r>
              <a:rPr lang="ru-RU" sz="3600" dirty="0" smtClean="0"/>
              <a:t>3)Объемность проекта – 5 разных игр, скомпилированных и вызываемых через отдельную </a:t>
            </a:r>
            <a:r>
              <a:rPr lang="ru-RU" sz="3600" dirty="0" smtClean="0"/>
              <a:t>программу</a:t>
            </a:r>
            <a:r>
              <a:rPr lang="en-US" sz="3600" dirty="0" smtClean="0"/>
              <a:t> </a:t>
            </a:r>
            <a:r>
              <a:rPr lang="ru-RU" sz="3600" dirty="0" smtClean="0"/>
              <a:t>занимают около 100 Мб, </a:t>
            </a:r>
            <a:r>
              <a:rPr lang="ru-RU" sz="3600" dirty="0"/>
              <a:t>ч</a:t>
            </a:r>
            <a:r>
              <a:rPr lang="ru-RU" sz="3600" dirty="0" smtClean="0"/>
              <a:t>то таки </a:t>
            </a:r>
            <a:r>
              <a:rPr lang="ru-RU" sz="3600" dirty="0" smtClean="0">
                <a:solidFill>
                  <a:srgbClr val="FF0000"/>
                </a:solidFill>
              </a:rPr>
              <a:t>не есть </a:t>
            </a:r>
            <a:r>
              <a:rPr lang="ru-RU" sz="3600" dirty="0" err="1" smtClean="0">
                <a:solidFill>
                  <a:srgbClr val="FF0000"/>
                </a:solidFill>
              </a:rPr>
              <a:t>кашерно</a:t>
            </a:r>
            <a:endParaRPr lang="ru-RU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5328" y="1247225"/>
            <a:ext cx="7765322" cy="970450"/>
          </a:xfrm>
        </p:spPr>
        <p:txBody>
          <a:bodyPr>
            <a:prstTxWarp prst="textDeflateBottom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СПАСИБО ЗА ВНИМАНИЕ</a:t>
            </a:r>
            <a:endParaRPr lang="ru-RU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98" y="2895600"/>
            <a:ext cx="5387181" cy="3033217"/>
          </a:xfrm>
        </p:spPr>
      </p:pic>
    </p:spTree>
    <p:extLst>
      <p:ext uri="{BB962C8B-B14F-4D97-AF65-F5344CB8AC3E}">
        <p14:creationId xmlns:p14="http://schemas.microsoft.com/office/powerpoint/2010/main" val="15379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105400" y="4876800"/>
            <a:ext cx="3810000" cy="19812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>
                <a:latin typeface="Bahnschrift" panose="020B0502040204020203" pitchFamily="34" charset="0"/>
              </a:rPr>
              <a:t>Подготовили:</a:t>
            </a:r>
            <a:br>
              <a:rPr lang="ru-RU" dirty="0" smtClean="0">
                <a:latin typeface="Bahnschrift" panose="020B0502040204020203" pitchFamily="34" charset="0"/>
              </a:rPr>
            </a:br>
            <a:r>
              <a:rPr lang="ru-RU" sz="3100" dirty="0" smtClean="0">
                <a:latin typeface="Bahnschrift" panose="020B0502040204020203" pitchFamily="34" charset="0"/>
              </a:rPr>
              <a:t>Барков Дмитрий </a:t>
            </a:r>
            <a:br>
              <a:rPr lang="ru-RU" sz="3100" dirty="0" smtClean="0">
                <a:latin typeface="Bahnschrift" panose="020B0502040204020203" pitchFamily="34" charset="0"/>
              </a:rPr>
            </a:br>
            <a:r>
              <a:rPr lang="ru-RU" sz="3100" dirty="0" smtClean="0">
                <a:latin typeface="Bahnschrift" panose="020B0502040204020203" pitchFamily="34" charset="0"/>
              </a:rPr>
              <a:t>и</a:t>
            </a:r>
            <a:br>
              <a:rPr lang="ru-RU" sz="3100" dirty="0" smtClean="0">
                <a:latin typeface="Bahnschrift" panose="020B0502040204020203" pitchFamily="34" charset="0"/>
              </a:rPr>
            </a:br>
            <a:r>
              <a:rPr lang="ru-RU" sz="3100" dirty="0" smtClean="0">
                <a:latin typeface="Bahnschrift" panose="020B0502040204020203" pitchFamily="34" charset="0"/>
              </a:rPr>
              <a:t> Никита Сухов</a:t>
            </a:r>
            <a:endParaRPr lang="ru-RU" sz="3100" dirty="0">
              <a:latin typeface="Bahnschrift" panose="020B0502040204020203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33800" y="2895600"/>
            <a:ext cx="4876800" cy="1904999"/>
          </a:xfrm>
        </p:spPr>
        <p:txBody>
          <a:bodyPr>
            <a:prstTxWarp prst="textWave1">
              <a:avLst/>
            </a:prstTxWarp>
            <a:normAutofit fontScale="92500"/>
            <a:scene3d>
              <a:camera prst="perspective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>
              <a:buNone/>
            </a:pPr>
            <a:r>
              <a:rPr lang="en-US" sz="60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High Tower Text" panose="02040502050506030303" pitchFamily="18" charset="0"/>
              </a:rPr>
              <a:t>Old games hub</a:t>
            </a:r>
            <a:r>
              <a:rPr lang="ru-RU" sz="6000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endParaRPr lang="en-US" sz="6000" dirty="0" smtClean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High Tower Text" panose="02040502050506030303" pitchFamily="18" charset="0"/>
            </a:endParaRPr>
          </a:p>
          <a:p>
            <a:pPr>
              <a:buNone/>
            </a:pPr>
            <a:r>
              <a:rPr lang="ru-RU" dirty="0" smtClean="0"/>
              <a:t>:/</a:t>
            </a:r>
            <a:endParaRPr lang="ru-RU" dirty="0"/>
          </a:p>
        </p:txBody>
      </p:sp>
      <p:pic>
        <p:nvPicPr>
          <p:cNvPr id="1027" name="Picture 3" descr="C:\Users\Галина\Desktop\HUB-EVERYTHING\HUB-EVERYTHING\HUB_data\Img\GAMEPA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4572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2590800"/>
          </a:xfrm>
        </p:spPr>
        <p:txBody>
          <a:bodyPr/>
          <a:lstStyle/>
          <a:p>
            <a:pPr marL="36900" indent="0" algn="ctr">
              <a:buNone/>
            </a:pPr>
            <a:r>
              <a:rPr lang="ru-RU" sz="2400" dirty="0" smtClean="0"/>
              <a:t>Целью проекта </a:t>
            </a:r>
            <a:r>
              <a:rPr lang="ru-RU" sz="2400" dirty="0" smtClean="0">
                <a:solidFill>
                  <a:srgbClr val="FF0000"/>
                </a:solidFill>
              </a:rPr>
              <a:t>было создание приложения</a:t>
            </a:r>
          </a:p>
          <a:p>
            <a:pPr marL="36900" indent="0">
              <a:buNone/>
            </a:pPr>
            <a:r>
              <a:rPr lang="ru-RU" sz="2400" dirty="0" smtClean="0"/>
              <a:t>(Об </a:t>
            </a:r>
            <a:r>
              <a:rPr lang="ru-RU" sz="2400" dirty="0"/>
              <a:t>истинной цели проекта вы разумеется никогда не </a:t>
            </a:r>
            <a:r>
              <a:rPr lang="ru-RU" sz="2400" dirty="0" smtClean="0"/>
              <a:t>узнаете)</a:t>
            </a:r>
          </a:p>
          <a:p>
            <a:pPr marL="36900" indent="0">
              <a:buNone/>
            </a:pPr>
            <a:r>
              <a:rPr lang="ru-RU" sz="2400" dirty="0" smtClean="0"/>
              <a:t>В котором были бы объединены несколько </a:t>
            </a:r>
            <a:r>
              <a:rPr lang="ru-RU" sz="2400" dirty="0" smtClean="0">
                <a:solidFill>
                  <a:srgbClr val="FF0000"/>
                </a:solidFill>
              </a:rPr>
              <a:t>игр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6900" indent="0">
              <a:buNone/>
            </a:pPr>
            <a:r>
              <a:rPr lang="en-US" sz="2400" dirty="0" smtClean="0"/>
              <a:t>P.S. </a:t>
            </a:r>
            <a:r>
              <a:rPr lang="ru-RU" sz="2400" dirty="0" smtClean="0">
                <a:solidFill>
                  <a:srgbClr val="FF0000"/>
                </a:solidFill>
              </a:rPr>
              <a:t>Старых</a:t>
            </a:r>
            <a:r>
              <a:rPr lang="ru-RU" sz="2400" dirty="0" smtClean="0"/>
              <a:t> игр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05000"/>
            <a:ext cx="4267200" cy="4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2590800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ru-RU" sz="6600" dirty="0" smtClean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Приложение включает в себя </a:t>
            </a:r>
            <a:r>
              <a:rPr lang="en-US" sz="6600" dirty="0" smtClean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 </a:t>
            </a:r>
            <a:r>
              <a:rPr lang="ru-RU" sz="6600" dirty="0" smtClean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ru-RU" sz="6600" dirty="0" smtClean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игр:</a:t>
            </a:r>
            <a:endParaRPr lang="ru-RU" sz="6600" dirty="0"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8200" y="2895600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Righ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6000" dirty="0" smtClean="0">
                <a:solidFill>
                  <a:srgbClr val="FFC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5</a:t>
            </a:r>
            <a:endParaRPr lang="ru-RU" sz="6000" dirty="0">
              <a:solidFill>
                <a:srgbClr val="FFC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1089609">
            <a:off x="685346" y="990600"/>
            <a:ext cx="5410654" cy="589450"/>
          </a:xfrm>
        </p:spPr>
        <p:txBody>
          <a:bodyPr>
            <a:prstTxWarp prst="textStop">
              <a:avLst>
                <a:gd name="adj" fmla="val 26206"/>
              </a:avLst>
            </a:prstTxWarp>
            <a:normAutofit fontScale="90000"/>
          </a:bodyPr>
          <a:lstStyle/>
          <a:p>
            <a:r>
              <a:rPr lang="en-US" dirty="0" err="1" smtClean="0">
                <a:solidFill>
                  <a:srgbClr val="00B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zZz</a:t>
            </a:r>
            <a:r>
              <a:rPr lang="en-US" dirty="0" smtClean="0">
                <a:solidFill>
                  <a:srgbClr val="00B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_</a:t>
            </a:r>
            <a:r>
              <a:rPr lang="ru-RU" dirty="0" err="1" smtClean="0">
                <a:solidFill>
                  <a:srgbClr val="00B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мейка</a:t>
            </a:r>
            <a:endParaRPr lang="ru-RU" dirty="0">
              <a:solidFill>
                <a:srgbClr val="00B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5465485" cy="367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4325" y="5667375"/>
            <a:ext cx="1209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12867">
            <a:off x="5364026" y="752474"/>
            <a:ext cx="3662362" cy="684700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4149" y="534508"/>
            <a:ext cx="5859868" cy="665650"/>
          </a:xfrm>
        </p:spPr>
        <p:txBody>
          <a:bodyPr>
            <a:prstTxWarp prst="textPlain">
              <a:avLst>
                <a:gd name="adj" fmla="val 37256"/>
              </a:avLst>
            </a:prstTxWarp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Т</a:t>
            </a:r>
            <a:r>
              <a:rPr lang="ru-RU" dirty="0" smtClean="0">
                <a:solidFill>
                  <a:srgbClr val="FFC000"/>
                </a:solidFill>
              </a:rPr>
              <a:t>е</a:t>
            </a:r>
            <a:r>
              <a:rPr lang="ru-RU" dirty="0" smtClean="0">
                <a:solidFill>
                  <a:srgbClr val="FFFF00"/>
                </a:solidFill>
              </a:rPr>
              <a:t>т</a:t>
            </a:r>
            <a:r>
              <a:rPr lang="ru-RU" dirty="0" smtClean="0">
                <a:solidFill>
                  <a:srgbClr val="00B050"/>
                </a:solidFill>
              </a:rPr>
              <a:t>р</a:t>
            </a:r>
            <a:r>
              <a:rPr lang="ru-RU" dirty="0" smtClean="0">
                <a:solidFill>
                  <a:srgbClr val="00B0F0"/>
                </a:solidFill>
              </a:rPr>
              <a:t>и</a:t>
            </a:r>
            <a:r>
              <a:rPr lang="ru-RU" dirty="0" smtClean="0">
                <a:solidFill>
                  <a:srgbClr val="7030A0"/>
                </a:solidFill>
              </a:rPr>
              <a:t>с</a:t>
            </a:r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510" y="2237044"/>
            <a:ext cx="3962400" cy="404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371600"/>
            <a:ext cx="3935817" cy="40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72425" y="5619750"/>
            <a:ext cx="11715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5755">
            <a:off x="442163" y="770982"/>
            <a:ext cx="3226363" cy="1201235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7494" y="352975"/>
            <a:ext cx="5021668" cy="741850"/>
          </a:xfrm>
        </p:spPr>
        <p:txBody>
          <a:bodyPr>
            <a:prstTxWarp prst="textCascadeUp">
              <a:avLst>
                <a:gd name="adj" fmla="val 55650"/>
              </a:avLst>
            </a:prstTxWarp>
            <a:normAutofit/>
            <a:scene3d>
              <a:camera prst="perspective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glow rad="101600">
                    <a:schemeClr val="tx1">
                      <a:alpha val="60000"/>
                    </a:schemeClr>
                  </a:glow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Реверси</a:t>
            </a:r>
            <a:endParaRPr lang="ru-RU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glow rad="101600">
                  <a:schemeClr val="tx1">
                    <a:alpha val="60000"/>
                  </a:schemeClr>
                </a:glow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371600"/>
            <a:ext cx="4023206" cy="414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86000"/>
            <a:ext cx="3980701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34325" y="5686425"/>
            <a:ext cx="12096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8660" flipH="1">
            <a:off x="982666" y="-1041402"/>
            <a:ext cx="1532859" cy="4272454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3200" y="1022765"/>
            <a:ext cx="4643582" cy="533400"/>
          </a:xfrm>
        </p:spPr>
        <p:txBody>
          <a:bodyPr>
            <a:prstTxWarp prst="textDoubleWave1">
              <a:avLst/>
            </a:prstTxWarp>
            <a:normAutofit fontScale="90000"/>
            <a:scene3d>
              <a:camera prst="isometricOffAxis1Right"/>
              <a:lightRig rig="threePt" dir="t"/>
            </a:scene3d>
          </a:bodyPr>
          <a:lstStyle/>
          <a:p>
            <a:r>
              <a:rPr lang="ru-RU" dirty="0" smtClean="0">
                <a:solidFill>
                  <a:srgbClr val="D60093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ookman Old Style" panose="02050604050505020204" pitchFamily="18" charset="0"/>
              </a:rPr>
              <a:t>Три в ряд</a:t>
            </a:r>
            <a:endParaRPr lang="ru-RU" dirty="0">
              <a:solidFill>
                <a:srgbClr val="D60093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4252913" cy="357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981200"/>
            <a:ext cx="4267200" cy="360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96225" y="5676900"/>
            <a:ext cx="12477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6437"/>
            <a:ext cx="2505529" cy="141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prstTxWarp prst="textChevronInverted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Крестики нолики</a:t>
            </a:r>
            <a:endParaRPr lang="ru-RU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2895600" cy="30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1" y="1676400"/>
            <a:ext cx="2895600" cy="29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1676400"/>
            <a:ext cx="2876550" cy="29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20050" y="5734050"/>
            <a:ext cx="1123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9247">
            <a:off x="2579256" y="5010041"/>
            <a:ext cx="4812144" cy="144455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Грифель</Template>
  <TotalTime>171</TotalTime>
  <Words>151</Words>
  <Application>Microsoft Office PowerPoint</Application>
  <PresentationFormat>Экран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Bahnschrift</vt:lpstr>
      <vt:lpstr>Bookman Old Style</vt:lpstr>
      <vt:lpstr>Calisto MT</vt:lpstr>
      <vt:lpstr>Comic Sans MS</vt:lpstr>
      <vt:lpstr>High Tower Text</vt:lpstr>
      <vt:lpstr>Trebuchet MS</vt:lpstr>
      <vt:lpstr>Wingdings 2</vt:lpstr>
      <vt:lpstr>Сланец</vt:lpstr>
      <vt:lpstr>Команда Тульских школьников Совместно с обширными ресурсами   и  2-ой бессонной ночью ПРЕДСТАВЛЯЕТ</vt:lpstr>
      <vt:lpstr>Подготовили: Барков Дмитрий  и  Никита Сухов</vt:lpstr>
      <vt:lpstr>Презентация PowerPoint</vt:lpstr>
      <vt:lpstr>Презентация PowerPoint</vt:lpstr>
      <vt:lpstr>zZz_мейка</vt:lpstr>
      <vt:lpstr>Тетрис</vt:lpstr>
      <vt:lpstr>Реверси</vt:lpstr>
      <vt:lpstr>Три в ряд</vt:lpstr>
      <vt:lpstr>Крестики нолики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 Тульских школьников Совместно с обширными ресурсами интернета  и  2-ой бессонной ночью ПРЕДСТАВЛЯЕТ</dc:title>
  <dc:creator>Галина</dc:creator>
  <cp:lastModifiedBy>Никита</cp:lastModifiedBy>
  <cp:revision>20</cp:revision>
  <dcterms:created xsi:type="dcterms:W3CDTF">2021-01-17T10:15:39Z</dcterms:created>
  <dcterms:modified xsi:type="dcterms:W3CDTF">2021-01-18T16:49:39Z</dcterms:modified>
</cp:coreProperties>
</file>