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81600"/>
          </a:xfrm>
        </p:spPr>
        <p:txBody>
          <a:bodyPr>
            <a:normAutofit/>
          </a:bodyPr>
          <a:lstStyle/>
          <a:p>
            <a:r>
              <a:rPr lang="en-US" sz="13000" dirty="0" smtClean="0">
                <a:solidFill>
                  <a:schemeClr val="bg2">
                    <a:lumMod val="50000"/>
                  </a:schemeClr>
                </a:solidFill>
              </a:rPr>
              <a:t>Hseh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P.S.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название проекта получено на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real_life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рандомайзере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Проект подготовили: Сухов Никита, Барков Дмитрий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 мы представляем вам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real rpg </a:t>
            </a:r>
            <a:r>
              <a:rPr lang="ru-RU" sz="4800" dirty="0" smtClean="0">
                <a:solidFill>
                  <a:schemeClr val="bg2">
                    <a:lumMod val="50000"/>
                  </a:schemeClr>
                </a:solidFill>
              </a:rPr>
              <a:t>на одного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Хорошо, ещё раз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743200"/>
            <a:ext cx="9144000" cy="33829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bg2">
                    <a:lumMod val="50000"/>
                  </a:schemeClr>
                </a:solidFill>
              </a:rPr>
              <a:t>Шашки на двоих человек </a:t>
            </a:r>
          </a:p>
          <a:p>
            <a:r>
              <a:rPr lang="ru-RU" sz="5400" dirty="0" smtClean="0">
                <a:solidFill>
                  <a:schemeClr val="bg2">
                    <a:lumMod val="50000"/>
                  </a:schemeClr>
                </a:solidFill>
              </a:rPr>
              <a:t>из всего мира…</a:t>
            </a:r>
            <a:endParaRPr lang="ru-RU" sz="5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Последняя попытка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067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 smtClean="0">
                <a:solidFill>
                  <a:schemeClr val="bg2">
                    <a:lumMod val="50000"/>
                  </a:schemeClr>
                </a:solidFill>
              </a:rPr>
              <a:t>МЕСЕНДЖЕР</a:t>
            </a:r>
          </a:p>
          <a:p>
            <a:pPr algn="ctr">
              <a:buNone/>
            </a:pPr>
            <a:r>
              <a:rPr lang="en-US" sz="7200" b="1" dirty="0" smtClean="0"/>
              <a:t>#</a:t>
            </a:r>
            <a:r>
              <a:rPr lang="ru-RU" sz="7200" b="1" dirty="0" smtClean="0"/>
              <a:t>прокатило</a:t>
            </a:r>
            <a:endParaRPr lang="ru-RU" sz="7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419600"/>
            <a:ext cx="3657600" cy="172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648200"/>
            <a:ext cx="380892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3660655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Основная идея проекта: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2">
                    <a:lumMod val="50000"/>
                  </a:schemeClr>
                </a:solidFill>
              </a:rPr>
              <a:t>Создание некоего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WEB</a:t>
            </a:r>
            <a:r>
              <a:rPr lang="ru-RU" sz="4000" dirty="0" smtClean="0">
                <a:solidFill>
                  <a:schemeClr val="bg2">
                    <a:lumMod val="50000"/>
                  </a:schemeClr>
                </a:solidFill>
              </a:rPr>
              <a:t> – приложения для кооперации и общения нескольких людей</a:t>
            </a:r>
            <a:endParaRPr lang="ru-RU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Основная цель: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99164"/>
            <a:ext cx="8229600" cy="4525963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Использовать всё что только можно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 нашем приложении используются: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Flask, Flask-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wtf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Flask-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resful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Flask-login, Flask-form, requests(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вау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, не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),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sqlalchemy_serializer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sqlalchemy, datetime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Основной сервер, к слову, запущен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на</a:t>
            </a:r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HEROKU</a:t>
            </a:r>
            <a:endParaRPr lang="ru-RU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81600"/>
            <a:ext cx="441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5943600"/>
            <a:ext cx="472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5181600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Ещё немного о проекте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9201"/>
            <a:ext cx="9144000" cy="228599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</a:rPr>
              <a:t>Реализованы регистрация, авторизация, реавторизация и редактирование пользователя</a:t>
            </a:r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4495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7338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28600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Так же реализованы: создание новости, её редактирование, удаление и разумеется возможность оценить новость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902956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7510" y="1828800"/>
            <a:ext cx="391649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95800"/>
            <a:ext cx="3962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648200"/>
            <a:ext cx="3789305" cy="191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3810000" y="5105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</a:rPr>
              <a:t> --&gt;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Заключение, возможности реализации: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В теории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эту новостную ленту можно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развить до полноценной социальной сети, добавить функцию публикации фото, какие-нибудь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смайлы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эмоджи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155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Hseh P.S.название проекта получено на real_life рандомайзере</vt:lpstr>
      <vt:lpstr>И мы представляем вам</vt:lpstr>
      <vt:lpstr>Хорошо, ещё раз</vt:lpstr>
      <vt:lpstr>Последняя попытка</vt:lpstr>
      <vt:lpstr>Основная идея проекта:</vt:lpstr>
      <vt:lpstr>Основная цель:</vt:lpstr>
      <vt:lpstr>Ещё немного о проекте</vt:lpstr>
      <vt:lpstr>Презентация PowerPoint</vt:lpstr>
      <vt:lpstr>Заключение, возможности реализации: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Hseh P.S.название проекта полученно на real_life рандомайзере</dc:title>
  <dc:creator>Галина</dc:creator>
  <cp:lastModifiedBy>Никита</cp:lastModifiedBy>
  <cp:revision>8</cp:revision>
  <dcterms:created xsi:type="dcterms:W3CDTF">2021-04-24T06:35:10Z</dcterms:created>
  <dcterms:modified xsi:type="dcterms:W3CDTF">2021-04-24T08:25:10Z</dcterms:modified>
</cp:coreProperties>
</file>