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2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9106" y="768485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47" y="2645764"/>
            <a:ext cx="847009" cy="33880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48" y="2645764"/>
            <a:ext cx="847009" cy="338803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1" y="2645764"/>
            <a:ext cx="847009" cy="338803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#02, About Us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14611" y="1507518"/>
            <a:ext cx="2644589" cy="1083282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수족관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:: </a:t>
            </a:r>
            <a:r>
              <a:rPr lang="en-US" altLang="ko-KR" sz="105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“Coral Reef fish | </a:t>
            </a:r>
            <a:r>
              <a:rPr lang="en-US" altLang="ko-KR" sz="105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Distant </a:t>
            </a:r>
            <a:r>
              <a:rPr lang="en-US" altLang="ko-KR" sz="105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Lands”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에는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자연을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향한 연민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사는 환경에 대한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이야기가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6670" y="1507518"/>
            <a:ext cx="2741000" cy="1083282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전세계를 대상으로 디지털 수족관을 무료로 배포하고 있습니다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이것이 우리가 하는 캠페인입니다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96000" y="1507516"/>
            <a:ext cx="2572994" cy="1083283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생각과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행동에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지지를 보내며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우리의 이야기가 많은 사람들에게 닿기를 희망합니다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811" y="4665320"/>
            <a:ext cx="2570997" cy="14241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97636" y="3175556"/>
            <a:ext cx="1800000" cy="232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37370" y="3175556"/>
            <a:ext cx="1800000" cy="232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7104" y="3175556"/>
            <a:ext cx="1800000" cy="232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14" y="3174813"/>
            <a:ext cx="1801151" cy="233068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5" y="3174813"/>
            <a:ext cx="1800572" cy="232994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38521" y="3175555"/>
            <a:ext cx="1798849" cy="23291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2.0°C</a:t>
            </a:r>
            <a:endParaRPr lang="en-US" altLang="ko-KR" sz="105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바다의 온도가 </a:t>
            </a:r>
            <a:r>
              <a:rPr lang="en-US" altLang="ko-KR" sz="10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2.0°C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되면 바다의 산호는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99%</a:t>
            </a:r>
            <a:r>
              <a:rPr lang="ko-KR" altLang="en-US" sz="10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소멸 </a:t>
            </a:r>
            <a:endParaRPr lang="en-US" altLang="ko-KR" sz="105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98787" y="3175556"/>
            <a:ext cx="1798849" cy="23291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1.5°C</a:t>
            </a:r>
            <a:endParaRPr lang="en-US" altLang="ko-KR" sz="105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바다의 온도가 </a:t>
            </a:r>
            <a:r>
              <a:rPr lang="en-US" altLang="ko-KR" sz="10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1.5°C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되면 바다의 산호는 </a:t>
            </a:r>
            <a:r>
              <a:rPr lang="en-US" altLang="ko-KR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70~90%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소멸 </a:t>
            </a:r>
            <a:endParaRPr lang="en-US" altLang="ko-KR" sz="105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1" y="3174813"/>
            <a:ext cx="1800572" cy="232994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577104" y="3175554"/>
            <a:ext cx="1798849" cy="23291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5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우리에게 시간이 얼마 남지 않았습니다</a:t>
            </a:r>
            <a:r>
              <a:rPr lang="en-US" altLang="ko-KR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물고기를 살리기 위한 행동이 필요한</a:t>
            </a:r>
            <a:r>
              <a:rPr lang="en-US" altLang="ko-KR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때입니다</a:t>
            </a:r>
            <a:r>
              <a:rPr lang="en-US" altLang="ko-KR" sz="10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258800" y="3634200"/>
            <a:ext cx="217729" cy="293754"/>
            <a:chOff x="10187473" y="2881800"/>
            <a:chExt cx="217729" cy="293754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10405200" y="2881800"/>
              <a:ext cx="0" cy="293754"/>
            </a:xfrm>
            <a:prstGeom prst="line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 flipV="1">
              <a:off x="10187473" y="2881800"/>
              <a:ext cx="217729" cy="293754"/>
            </a:xfrm>
            <a:prstGeom prst="line">
              <a:avLst/>
            </a:prstGeom>
            <a:ln w="158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351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105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Segoe Script</vt:lpstr>
      <vt:lpstr>Office 테마</vt:lpstr>
      <vt:lpstr>#02, 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395</cp:revision>
  <dcterms:created xsi:type="dcterms:W3CDTF">2022-07-08T06:03:01Z</dcterms:created>
  <dcterms:modified xsi:type="dcterms:W3CDTF">2022-09-14T13:24:44Z</dcterms:modified>
</cp:coreProperties>
</file>