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92C"/>
    <a:srgbClr val="121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8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44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9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6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0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9106" y="768485"/>
            <a:ext cx="8696528" cy="5321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9106" y="768485"/>
            <a:ext cx="8696528" cy="363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6096000" cy="393290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#03, Our</a:t>
            </a:r>
            <a:r>
              <a:rPr lang="ko-KR" altLang="en-US" sz="1400" dirty="0"/>
              <a:t> </a:t>
            </a:r>
            <a:r>
              <a:rPr lang="en-US" altLang="ko-KR" sz="1400" dirty="0"/>
              <a:t>Campaign – 02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89106" y="768485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egoe Script" panose="030B0504020000000003" pitchFamily="66" charset="0"/>
              </a:rPr>
              <a:t>Save the fish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366205" y="1"/>
            <a:ext cx="825795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23029" y="771066"/>
            <a:ext cx="6187622" cy="36125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   About Us   Our Campaign   Blog   Contact   Donation   Privacy Policy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66079" y="1417866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Coral Reef fish |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Distant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Lands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"/>
          <a:stretch/>
        </p:blipFill>
        <p:spPr>
          <a:xfrm>
            <a:off x="1822720" y="1974795"/>
            <a:ext cx="5829300" cy="3268186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3586617" y="5242981"/>
            <a:ext cx="2301506" cy="75173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Screen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Ratio 16 : 9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EFCFB2-BC88-6E44-808C-3AF38015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811" y="4665320"/>
            <a:ext cx="2570997" cy="142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32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Arial</vt:lpstr>
      <vt:lpstr>Segoe Script</vt:lpstr>
      <vt:lpstr>Office 테마</vt:lpstr>
      <vt:lpstr>#03, Our Campaign –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fish</dc:title>
  <dc:creator>Windows 사용자</dc:creator>
  <cp:lastModifiedBy>Windows 사용자</cp:lastModifiedBy>
  <cp:revision>597</cp:revision>
  <dcterms:created xsi:type="dcterms:W3CDTF">2022-07-08T06:03:01Z</dcterms:created>
  <dcterms:modified xsi:type="dcterms:W3CDTF">2022-09-14T13:47:21Z</dcterms:modified>
</cp:coreProperties>
</file>