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2" y="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8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9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6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26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9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3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5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0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651F-F694-4EF2-9B1F-ABEECD67CDE6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2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9106" y="768485"/>
            <a:ext cx="8696528" cy="5321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9106" y="768485"/>
            <a:ext cx="8696528" cy="3638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6096000" cy="393290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#01, Home - 03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89106" y="768485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egoe Script" panose="030B0504020000000003" pitchFamily="66" charset="0"/>
              </a:rPr>
              <a:t>Save the fish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366205" y="1"/>
            <a:ext cx="825795" cy="27699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05033" y="1507517"/>
            <a:ext cx="5064674" cy="4309083"/>
            <a:chOff x="2179981" y="1949269"/>
            <a:chExt cx="5064674" cy="4309083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9981" y="1949269"/>
              <a:ext cx="5064674" cy="2188559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2179981" y="4146001"/>
              <a:ext cx="5064674" cy="2112351"/>
            </a:xfrm>
            <a:prstGeom prst="rect">
              <a:avLst/>
            </a:prstGeom>
          </p:spPr>
          <p:txBody>
            <a:bodyPr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강과 바다에 버려진 플라스틱 해양 쓰레기 지도</a:t>
              </a:r>
              <a:endPara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Tuesday, April 16, 2019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Plastic Polluted River &amp; Oceans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Posted by Keir Clarke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Maps Mania</a:t>
              </a:r>
              <a:endPara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205033" y="6259785"/>
            <a:ext cx="5064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이미지 링크 주소</a:t>
            </a:r>
            <a:r>
              <a:rPr lang="en-US" altLang="ko-KR" sz="800" dirty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rgbClr val="FF0000"/>
                </a:solidFill>
              </a:rPr>
              <a:t>https</a:t>
            </a:r>
            <a:r>
              <a:rPr lang="ko-KR" altLang="en-US" sz="800" dirty="0">
                <a:solidFill>
                  <a:srgbClr val="FF0000"/>
                </a:solidFill>
              </a:rPr>
              <a:t>://</a:t>
            </a:r>
            <a:r>
              <a:rPr lang="ko-KR" altLang="en-US" sz="800" dirty="0" err="1">
                <a:solidFill>
                  <a:srgbClr val="FF0000"/>
                </a:solidFill>
              </a:rPr>
              <a:t>3.bp.blogspot.com</a:t>
            </a:r>
            <a:r>
              <a:rPr lang="ko-KR" altLang="en-US" sz="800" dirty="0">
                <a:solidFill>
                  <a:srgbClr val="FF0000"/>
                </a:solidFill>
              </a:rPr>
              <a:t>/-</a:t>
            </a:r>
            <a:r>
              <a:rPr lang="ko-KR" altLang="en-US" sz="800" dirty="0" err="1">
                <a:solidFill>
                  <a:srgbClr val="FF0000"/>
                </a:solidFill>
              </a:rPr>
              <a:t>jBXs-nJjd6A</a:t>
            </a:r>
            <a:r>
              <a:rPr lang="ko-KR" altLang="en-US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 err="1">
                <a:solidFill>
                  <a:srgbClr val="FF0000"/>
                </a:solidFill>
              </a:rPr>
              <a:t>XLXU2HMm_bI</a:t>
            </a:r>
            <a:r>
              <a:rPr lang="ko-KR" altLang="en-US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 err="1">
                <a:solidFill>
                  <a:srgbClr val="FF0000"/>
                </a:solidFill>
              </a:rPr>
              <a:t>AAAAAAAA4-o</a:t>
            </a:r>
            <a:r>
              <a:rPr lang="ko-KR" altLang="en-US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 err="1">
                <a:solidFill>
                  <a:srgbClr val="FF0000"/>
                </a:solidFill>
              </a:rPr>
              <a:t>PAiDCYdHlYkfDLUvV9WQ9J-MwsW2CnVQwCLcBGAs</a:t>
            </a:r>
            <a:r>
              <a:rPr lang="ko-KR" altLang="en-US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 err="1">
                <a:solidFill>
                  <a:srgbClr val="FF0000"/>
                </a:solidFill>
              </a:rPr>
              <a:t>s523</a:t>
            </a:r>
            <a:r>
              <a:rPr lang="ko-KR" altLang="en-US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 err="1">
                <a:solidFill>
                  <a:srgbClr val="FF0000"/>
                </a:solidFill>
              </a:rPr>
              <a:t>Untitled-2.jpg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23029" y="771066"/>
            <a:ext cx="6187622" cy="36125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   About Us   Our Campaign   Blog   Contact   Donation   Privacy Policy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6785040" y="2472699"/>
            <a:ext cx="2572742" cy="353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476171" y="2320838"/>
            <a:ext cx="1901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클릭하면 링크 주소로 이동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811" y="4668408"/>
            <a:ext cx="2570997" cy="142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9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57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맑은 고딕</vt:lpstr>
      <vt:lpstr>Arial</vt:lpstr>
      <vt:lpstr>Segoe Script</vt:lpstr>
      <vt:lpstr>Office 테마</vt:lpstr>
      <vt:lpstr>#01, Home - 03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fish</dc:title>
  <dc:creator>Windows 사용자</dc:creator>
  <cp:lastModifiedBy>Windows 사용자</cp:lastModifiedBy>
  <cp:revision>396</cp:revision>
  <dcterms:created xsi:type="dcterms:W3CDTF">2022-07-08T06:03:01Z</dcterms:created>
  <dcterms:modified xsi:type="dcterms:W3CDTF">2022-09-15T00:50:17Z</dcterms:modified>
</cp:coreProperties>
</file>