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92C"/>
    <a:srgbClr val="121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8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96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9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8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79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6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26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9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3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5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0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22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9106" y="768485"/>
            <a:ext cx="8696528" cy="5321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9106" y="768485"/>
            <a:ext cx="8696528" cy="3638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6096000" cy="393290"/>
          </a:xfrm>
        </p:spPr>
        <p:txBody>
          <a:bodyPr>
            <a:noAutofit/>
          </a:bodyPr>
          <a:lstStyle/>
          <a:p>
            <a:r>
              <a:rPr lang="en-US" altLang="ko-KR" sz="1400" dirty="0"/>
              <a:t>#03, Our</a:t>
            </a:r>
            <a:r>
              <a:rPr lang="ko-KR" altLang="en-US" sz="1400" dirty="0"/>
              <a:t> </a:t>
            </a:r>
            <a:r>
              <a:rPr lang="en-US" altLang="ko-KR" sz="1400" dirty="0"/>
              <a:t>Campaign – 09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389106" y="768485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egoe Script" panose="030B0504020000000003" pitchFamily="66" charset="0"/>
              </a:rPr>
              <a:t>Save the fish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366205" y="1"/>
            <a:ext cx="825795" cy="276999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106" y="1951997"/>
            <a:ext cx="8696528" cy="29540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28366" y="1777159"/>
            <a:ext cx="1911600" cy="248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dirty="0" err="1"/>
              <a:t>531x689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939966" y="2850753"/>
            <a:ext cx="1368000" cy="178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dirty="0" err="1"/>
              <a:t>380x495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981425" y="2493915"/>
            <a:ext cx="4029225" cy="4616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사람의 손길이 닿는 디지털 수족관</a:t>
            </a:r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81425" y="3156394"/>
            <a:ext cx="365221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오랜 시간</a:t>
            </a:r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작가의 노력과 자연에 대한 연민으로 만들어진 디지털 수족관입니다</a:t>
            </a:r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수려한 움직임의 물고기가 전하는 이야기를 들어보세요</a:t>
            </a:r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080591" y="3961651"/>
            <a:ext cx="1426536" cy="424514"/>
          </a:xfrm>
          <a:prstGeom prst="roundRect">
            <a:avLst>
              <a:gd name="adj" fmla="val 4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캠페인 보기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95" y="1771665"/>
            <a:ext cx="1919054" cy="24820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049" y="2846149"/>
            <a:ext cx="1364917" cy="1782780"/>
          </a:xfrm>
          <a:prstGeom prst="rect">
            <a:avLst/>
          </a:prstGeom>
        </p:spPr>
      </p:pic>
      <p:cxnSp>
        <p:nvCxnSpPr>
          <p:cNvPr id="40" name="직선 연결선 39"/>
          <p:cNvCxnSpPr>
            <a:endCxn id="41" idx="1"/>
          </p:cNvCxnSpPr>
          <p:nvPr/>
        </p:nvCxnSpPr>
        <p:spPr>
          <a:xfrm>
            <a:off x="6507127" y="4173908"/>
            <a:ext cx="3026531" cy="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9533658" y="4036261"/>
            <a:ext cx="2494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Our</a:t>
            </a:r>
            <a:r>
              <a:rPr lang="ko-KR" altLang="en-US" sz="1200" dirty="0"/>
              <a:t> </a:t>
            </a:r>
            <a:r>
              <a:rPr lang="en-US" altLang="ko-KR" sz="1200" dirty="0"/>
              <a:t>Campaign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– 01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페이지로 이동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4981425" y="2844932"/>
            <a:ext cx="365221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디지털 수족관 </a:t>
            </a:r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:: Coral Reef fish | 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Distant </a:t>
            </a:r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Lands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28366" y="2340757"/>
            <a:ext cx="1911599" cy="614823"/>
          </a:xfrm>
          <a:prstGeom prst="rect">
            <a:avLst/>
          </a:prstGeom>
          <a:solidFill>
            <a:schemeClr val="tx1">
              <a:alpha val="12000"/>
            </a:schemeClr>
          </a:solidFill>
        </p:spPr>
        <p:txBody>
          <a:bodyPr wrap="square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자연에 대한 연민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938966" y="2851371"/>
            <a:ext cx="1369000" cy="662814"/>
          </a:xfrm>
          <a:prstGeom prst="rect">
            <a:avLst/>
          </a:prstGeom>
          <a:solidFill>
            <a:schemeClr val="tx1">
              <a:alpha val="12000"/>
            </a:schemeClr>
          </a:solidFill>
        </p:spPr>
        <p:txBody>
          <a:bodyPr wrap="square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환경에 대한 이야기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823029" y="771066"/>
            <a:ext cx="6187622" cy="361258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   About Us   Our Campaign   Blog   Contact   Donation   Privacy Policy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4130A2-1F5E-CDC0-6226-B82849F3C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811" y="4665320"/>
            <a:ext cx="2570997" cy="142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0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5957</TotalTime>
  <Words>71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나눔고딕</vt:lpstr>
      <vt:lpstr>맑은 고딕</vt:lpstr>
      <vt:lpstr>Arial</vt:lpstr>
      <vt:lpstr>Segoe Script</vt:lpstr>
      <vt:lpstr>Office 테마</vt:lpstr>
      <vt:lpstr>#03, Our Campaign – 09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the fish</dc:title>
  <dc:creator>Windows 사용자</dc:creator>
  <cp:lastModifiedBy>Windows 사용자</cp:lastModifiedBy>
  <cp:revision>604</cp:revision>
  <dcterms:created xsi:type="dcterms:W3CDTF">2022-07-08T06:03:01Z</dcterms:created>
  <dcterms:modified xsi:type="dcterms:W3CDTF">2022-09-16T02:13:15Z</dcterms:modified>
</cp:coreProperties>
</file>