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192C"/>
    <a:srgbClr val="121F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78" autoAdjust="0"/>
    <p:restoredTop sz="94660"/>
  </p:normalViewPr>
  <p:slideViewPr>
    <p:cSldViewPr snapToGrid="0" showGuides="1">
      <p:cViewPr varScale="1">
        <p:scale>
          <a:sx n="97" d="100"/>
          <a:sy n="97" d="100"/>
        </p:scale>
        <p:origin x="96" y="3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651F-F694-4EF2-9B1F-ABEECD67CDE6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77E1-932D-4755-ABE6-71B7ABD19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98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651F-F694-4EF2-9B1F-ABEECD67CDE6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77E1-932D-4755-ABE6-71B7ABD19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587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651F-F694-4EF2-9B1F-ABEECD67CDE6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77E1-932D-4755-ABE6-71B7ABD19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79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651F-F694-4EF2-9B1F-ABEECD67CDE6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77E1-932D-4755-ABE6-71B7ABD19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261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651F-F694-4EF2-9B1F-ABEECD67CDE6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77E1-932D-4755-ABE6-71B7ABD19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262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651F-F694-4EF2-9B1F-ABEECD67CDE6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77E1-932D-4755-ABE6-71B7ABD19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192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651F-F694-4EF2-9B1F-ABEECD67CDE6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77E1-932D-4755-ABE6-71B7ABD19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933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651F-F694-4EF2-9B1F-ABEECD67CDE6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77E1-932D-4755-ABE6-71B7ABD19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754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651F-F694-4EF2-9B1F-ABEECD67CDE6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77E1-932D-4755-ABE6-71B7ABD19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400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651F-F694-4EF2-9B1F-ABEECD67CDE6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77E1-932D-4755-ABE6-71B7ABD19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34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651F-F694-4EF2-9B1F-ABEECD67CDE6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77E1-932D-4755-ABE6-71B7ABD19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448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B651F-F694-4EF2-9B1F-ABEECD67CDE6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677E1-932D-4755-ABE6-71B7ABD19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228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6096000" cy="393290"/>
          </a:xfrm>
        </p:spPr>
        <p:txBody>
          <a:bodyPr>
            <a:noAutofit/>
          </a:bodyPr>
          <a:lstStyle/>
          <a:p>
            <a:r>
              <a:rPr lang="en-US" altLang="ko-KR" sz="1400" dirty="0"/>
              <a:t>#03, Our</a:t>
            </a:r>
            <a:r>
              <a:rPr lang="ko-KR" altLang="en-US" sz="1400" dirty="0"/>
              <a:t> </a:t>
            </a:r>
            <a:r>
              <a:rPr lang="en-US" altLang="ko-KR" sz="1400" dirty="0"/>
              <a:t>Campaign – 11</a:t>
            </a:r>
            <a:endParaRPr lang="ko-KR" altLang="en-US" sz="1400" dirty="0"/>
          </a:p>
        </p:txBody>
      </p:sp>
      <p:sp>
        <p:nvSpPr>
          <p:cNvPr id="4" name="직사각형 3"/>
          <p:cNvSpPr/>
          <p:nvPr/>
        </p:nvSpPr>
        <p:spPr>
          <a:xfrm>
            <a:off x="389106" y="797668"/>
            <a:ext cx="8696528" cy="53210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1366205" y="1"/>
            <a:ext cx="825795" cy="276999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디자인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89106" y="768485"/>
            <a:ext cx="8696528" cy="36383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89106" y="768485"/>
            <a:ext cx="1790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Segoe Script" panose="030B0504020000000003" pitchFamily="66" charset="0"/>
              </a:rPr>
              <a:t>Save the fish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89106" y="1951997"/>
            <a:ext cx="8696528" cy="29540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88055" y="2288148"/>
            <a:ext cx="42353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Coral Reef fish | </a:t>
            </a:r>
            <a:r>
              <a:rPr lang="en-US" altLang="ko-KR" sz="1400" b="1" dirty="0" smtClean="0"/>
              <a:t>Distant </a:t>
            </a:r>
            <a:r>
              <a:rPr lang="en-US" altLang="ko-KR" sz="1400" b="1" dirty="0"/>
              <a:t>Lands </a:t>
            </a:r>
            <a:r>
              <a:rPr lang="ko-KR" altLang="en-US" sz="1400" b="1" dirty="0"/>
              <a:t>디지털 수족관을 </a:t>
            </a:r>
            <a:endParaRPr lang="en-US" altLang="ko-KR" sz="1400" b="1" dirty="0"/>
          </a:p>
          <a:p>
            <a:r>
              <a:rPr lang="ko-KR" altLang="en-US" sz="1400" b="1" dirty="0"/>
              <a:t>설치한다는 것은 어떤 의미인가</a:t>
            </a:r>
            <a:r>
              <a:rPr lang="en-US" altLang="ko-KR" sz="1400" b="1" dirty="0"/>
              <a:t>?</a:t>
            </a:r>
            <a:endParaRPr lang="ko-KR" altLang="en-US" sz="1400" b="1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6530022" y="3534260"/>
            <a:ext cx="1426536" cy="424514"/>
          </a:xfrm>
          <a:prstGeom prst="roundRect">
            <a:avLst>
              <a:gd name="adj" fmla="val 466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bg1"/>
                </a:solidFill>
              </a:rPr>
              <a:t>무료 다운로드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7797846" y="3763013"/>
            <a:ext cx="1721810" cy="308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9533658" y="3914419"/>
            <a:ext cx="24940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Our</a:t>
            </a:r>
            <a:r>
              <a:rPr lang="ko-KR" altLang="en-US" sz="1200" dirty="0"/>
              <a:t> </a:t>
            </a:r>
            <a:r>
              <a:rPr lang="en-US" altLang="ko-KR" sz="1200" dirty="0"/>
              <a:t>Campaign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– 08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페이지로 이동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888055" y="2868231"/>
            <a:ext cx="5393475" cy="19476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물고기 개체 수의 급격한 감소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오염으로 인한 바다 생태계가 매우 심각한 수준에 있습니다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대기는 더워지고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바다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산호는 수온 상승과 오염으로 죽어가고 있습니다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다음 세대들은 아름다운 바다를 볼 수 없을지도 모릅니다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“Coral Reef fish | Distance Lands”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에는 자연을 향한 연민이 우리가 사는 환경에 대한 이야기가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있습니다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이야기가 사람과 사람으로 이어져 많은 사람들의 일상에 작은 변화가 일어나길 희망합니다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우리의 삶을 지탱하는 자연이 살아 숨쉴 수 있도록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..</a:t>
            </a:r>
          </a:p>
          <a:p>
            <a:pPr>
              <a:lnSpc>
                <a:spcPct val="150000"/>
              </a:lnSpc>
            </a:pP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 dirty="0"/>
              <a:t>디지털 수족관을 설치한다는 것은 캠페인에 참여하는 것을 의미합니다</a:t>
            </a:r>
            <a:r>
              <a:rPr lang="en-US" altLang="ko-KR" sz="900" b="1" dirty="0"/>
              <a:t> !!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434584" y="2902221"/>
            <a:ext cx="2576067" cy="5193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b="1" dirty="0">
                <a:latin typeface="Segoe Script" panose="030B0504020000000003" pitchFamily="66" charset="0"/>
              </a:rPr>
              <a:t>“Save the fish” 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여러분은 지금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지구에 남아 있는 물고기를 구할 수 있습니다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823029" y="771066"/>
            <a:ext cx="6187622" cy="361258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Home   About Us   Our Campaign   Blog   Contact   Donation   Privacy Policy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ED2D110-2B3E-AE98-CAED-E226C8FAC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8810" y="4665319"/>
            <a:ext cx="2570997" cy="142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051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5975</TotalTime>
  <Words>143</Words>
  <Application>Microsoft Office PowerPoint</Application>
  <PresentationFormat>와이드스크린</PresentationFormat>
  <Paragraphs>19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나눔고딕</vt:lpstr>
      <vt:lpstr>맑은 고딕</vt:lpstr>
      <vt:lpstr>Arial</vt:lpstr>
      <vt:lpstr>Segoe Script</vt:lpstr>
      <vt:lpstr>Office 테마</vt:lpstr>
      <vt:lpstr>#03, Our Campaign – 11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Save the fish</dc:title>
  <dc:creator>Windows 사용자</dc:creator>
  <cp:lastModifiedBy>Windows 사용자</cp:lastModifiedBy>
  <cp:revision>604</cp:revision>
  <dcterms:created xsi:type="dcterms:W3CDTF">2022-07-08T06:03:01Z</dcterms:created>
  <dcterms:modified xsi:type="dcterms:W3CDTF">2022-09-16T02:43:35Z</dcterms:modified>
</cp:coreProperties>
</file>