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92C"/>
    <a:srgbClr val="12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9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6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0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651F-F694-4EF2-9B1F-ABEECD67CDE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7E1-932D-4755-ABE6-71B7ABD19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2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EBEEFE6-331E-BEA4-DA79-2C52D1A14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808" y="4665317"/>
            <a:ext cx="2570997" cy="14241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6096000" cy="393290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#03, Our</a:t>
            </a:r>
            <a:r>
              <a:rPr lang="ko-KR" altLang="en-US" sz="1400" dirty="0"/>
              <a:t> </a:t>
            </a:r>
            <a:r>
              <a:rPr lang="en-US" altLang="ko-KR" sz="1400" dirty="0"/>
              <a:t>Campaign – 12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389106" y="797668"/>
            <a:ext cx="8696528" cy="5321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366205" y="1"/>
            <a:ext cx="825795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9106" y="768485"/>
            <a:ext cx="8696528" cy="3638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9106" y="768485"/>
            <a:ext cx="1790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Segoe Script" panose="030B0504020000000003" pitchFamily="66" charset="0"/>
              </a:rPr>
              <a:t>Save the fish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9106" y="1951997"/>
            <a:ext cx="8696528" cy="29540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83835" y="2699803"/>
            <a:ext cx="2174131" cy="1458394"/>
            <a:chOff x="587075" y="2818966"/>
            <a:chExt cx="2174131" cy="1458394"/>
          </a:xfrm>
        </p:grpSpPr>
        <p:sp>
          <p:nvSpPr>
            <p:cNvPr id="21" name="직사각형 20"/>
            <p:cNvSpPr/>
            <p:nvPr/>
          </p:nvSpPr>
          <p:spPr>
            <a:xfrm>
              <a:off x="587076" y="2818966"/>
              <a:ext cx="11256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설치 및 실행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7075" y="3160767"/>
              <a:ext cx="2174131" cy="1116593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다운로드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무료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합니다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별도의 설치 과정 없이 바로 시작할 수 있습니다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.. 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폴더로 가면 설명서가 있습니다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따라서 하시면 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“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디지털 수족관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＂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 쉽게 작동 할 수 있습니다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설명서를 참고 하세요</a:t>
              </a: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26826" y="2892326"/>
            <a:ext cx="1984675" cy="1184371"/>
          </a:xfrm>
          <a:prstGeom prst="rect">
            <a:avLst/>
          </a:prstGeom>
          <a:ln>
            <a:noFill/>
          </a:ln>
        </p:spPr>
        <p:txBody>
          <a:bodyPr wrap="square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압축 해제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00959" y="2892327"/>
            <a:ext cx="1984675" cy="1184371"/>
          </a:xfrm>
          <a:prstGeom prst="rect">
            <a:avLst/>
          </a:prstGeom>
          <a:ln>
            <a:noFill/>
          </a:ln>
        </p:spPr>
        <p:txBody>
          <a:bodyPr wrap="square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6" b="98047" l="24111" r="75556">
                        <a14:foregroundMark x1="34222" y1="21094" x2="38000" y2="31250"/>
                        <a14:foregroundMark x1="50333" y1="22266" x2="62667" y2="30078"/>
                        <a14:foregroundMark x1="66444" y1="51758" x2="70333" y2="52930"/>
                        <a14:foregroundMark x1="63889" y1="74414" x2="65222" y2="88086"/>
                        <a14:foregroundMark x1="53556" y1="79102" x2="51667" y2="86914"/>
                        <a14:foregroundMark x1="39333" y1="73242" x2="34778" y2="80078"/>
                        <a14:foregroundMark x1="29000" y1="52930" x2="32889" y2="54102"/>
                        <a14:foregroundMark x1="51000" y1="23242" x2="51667" y2="9766"/>
                        <a14:foregroundMark x1="64556" y1="32422" x2="67778" y2="23242"/>
                        <a14:foregroundMark x1="50333" y1="77930" x2="50333" y2="904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59" r="17952"/>
          <a:stretch/>
        </p:blipFill>
        <p:spPr>
          <a:xfrm>
            <a:off x="7706898" y="2966642"/>
            <a:ext cx="942975" cy="838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65" y="2858305"/>
            <a:ext cx="965729" cy="96572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752695" y="2892326"/>
            <a:ext cx="1984675" cy="1184371"/>
          </a:xfrm>
          <a:prstGeom prst="rect">
            <a:avLst/>
          </a:prstGeom>
          <a:ln>
            <a:noFill/>
          </a:ln>
        </p:spPr>
        <p:txBody>
          <a:bodyPr wrap="square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다운로드</a:t>
            </a:r>
            <a:endParaRPr lang="en-US" altLang="ko-KR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0222" y1="31111" x2="49333" y2="50667"/>
                        <a14:foregroundMark x1="44000" y1="66667" x2="57778" y2="66667"/>
                        <a14:foregroundMark x1="69333" y1="57778" x2="69778" y2="64444"/>
                        <a14:foregroundMark x1="89333" y1="76000" x2="80444" y2="84889"/>
                        <a14:foregroundMark x1="12889" y1="19556" x2="27556" y2="8444"/>
                        <a14:foregroundMark x1="75556" y1="10667" x2="86667" y2="21333"/>
                        <a14:foregroundMark x1="40444" y1="4889" x2="56444" y2="4444"/>
                        <a14:foregroundMark x1="3111" y1="43111" x2="4000" y2="59556"/>
                        <a14:foregroundMark x1="8889" y1="75111" x2="22222" y2="88000"/>
                        <a14:foregroundMark x1="29333" y1="92889" x2="42667" y2="94222"/>
                        <a14:foregroundMark x1="90222" y1="71556" x2="96444" y2="56889"/>
                        <a14:foregroundMark x1="90222" y1="28000" x2="96000" y2="40889"/>
                        <a14:foregroundMark x1="76000" y1="88000" x2="60000" y2="95556"/>
                        <a14:backgroundMark x1="27111" y1="33778" x2="37778" y2="21333"/>
                        <a14:backgroundMark x1="72000" y1="33778" x2="75556" y2="52889"/>
                        <a14:backgroundMark x1="8889" y1="10667" x2="11556" y2="5778"/>
                        <a14:backgroundMark x1="88000" y1="7111" x2="95111" y2="12889"/>
                        <a14:backgroundMark x1="5778" y1="92000" x2="9333" y2="94222"/>
                        <a14:backgroundMark x1="89333" y1="90667" x2="92444" y2="8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675" y="2961048"/>
            <a:ext cx="799687" cy="799687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823029" y="771066"/>
            <a:ext cx="6187622" cy="36125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   About Us   Our Campaign   Blog   Contact   Donation   Privacy Policy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4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73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맑은 고딕</vt:lpstr>
      <vt:lpstr>Arial</vt:lpstr>
      <vt:lpstr>Segoe Script</vt:lpstr>
      <vt:lpstr>Office 테마</vt:lpstr>
      <vt:lpstr>#03, Our Campaign –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fish</dc:title>
  <dc:creator>Windows 사용자</dc:creator>
  <cp:lastModifiedBy>Windows 사용자</cp:lastModifiedBy>
  <cp:revision>604</cp:revision>
  <dcterms:created xsi:type="dcterms:W3CDTF">2022-07-08T06:03:01Z</dcterms:created>
  <dcterms:modified xsi:type="dcterms:W3CDTF">2022-09-16T02:43:57Z</dcterms:modified>
</cp:coreProperties>
</file>