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13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89106" y="797668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7208" y="1911638"/>
            <a:ext cx="13896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386x500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47075" y="2683163"/>
            <a:ext cx="2916000" cy="187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810x522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37371" y="1911638"/>
            <a:ext cx="1782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페트병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알루미늄 캔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37370" y="2713367"/>
            <a:ext cx="3859978" cy="432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도시에서의 임무를 끝내고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삶을 사는 페트병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좋아해 따라 다닌다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물고기는 이들을 굉장히 싫어합니다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37370" y="240559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페트병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37370" y="3598276"/>
            <a:ext cx="3859978" cy="67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 사람들을 살찌우게 하고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당뇨병에 걸리게 하는 등 본연의 역할을 마치고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바다로 흘러 들어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삶을 살고있습니다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좋아해 따라 다닙니다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당연히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페트병 만큼이나 물고기가 싫어합니다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737370" y="3290500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알루미늄 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737370" y="4727067"/>
            <a:ext cx="3859978" cy="5388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페트병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캔은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사람의 손길을 싫어합니다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사람의 손길이 닿을 수록 스트레스를 받습니다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스트레스가 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차면 어떻게 될까요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37370" y="4419291"/>
            <a:ext cx="1085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사람의 손길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9" t="25278" r="28912" b="23333"/>
          <a:stretch/>
        </p:blipFill>
        <p:spPr>
          <a:xfrm>
            <a:off x="1814536" y="2616794"/>
            <a:ext cx="1485155" cy="1901410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4853816" y="5404061"/>
            <a:ext cx="1426536" cy="424514"/>
          </a:xfrm>
          <a:prstGeom prst="roundRect">
            <a:avLst>
              <a:gd name="adj" fmla="val 4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무료 다운로드</a:t>
            </a:r>
          </a:p>
        </p:txBody>
      </p:sp>
      <p:cxnSp>
        <p:nvCxnSpPr>
          <p:cNvPr id="38" name="직선 연결선 37"/>
          <p:cNvCxnSpPr>
            <a:stCxn id="37" idx="3"/>
          </p:cNvCxnSpPr>
          <p:nvPr/>
        </p:nvCxnSpPr>
        <p:spPr>
          <a:xfrm flipV="1">
            <a:off x="6280352" y="2811368"/>
            <a:ext cx="3155478" cy="280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533658" y="2615330"/>
            <a:ext cx="2494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Our</a:t>
            </a:r>
            <a:r>
              <a:rPr lang="ko-KR" altLang="en-US" sz="1200" dirty="0"/>
              <a:t> </a:t>
            </a:r>
            <a:r>
              <a:rPr lang="en-US" altLang="ko-KR" sz="1200" dirty="0"/>
              <a:t>Campaign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08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이동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000900" y="3533888"/>
            <a:ext cx="138960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386x500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5" y="1910579"/>
            <a:ext cx="1390418" cy="1801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13" y="2677831"/>
            <a:ext cx="2941462" cy="18956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6" y="2666754"/>
            <a:ext cx="2941463" cy="1895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86" y="3545233"/>
            <a:ext cx="1380842" cy="178865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BD2057-1252-08E9-B558-ABFB285A1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807" y="4665317"/>
            <a:ext cx="2570997" cy="14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125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604</cp:revision>
  <dcterms:created xsi:type="dcterms:W3CDTF">2022-07-08T06:03:01Z</dcterms:created>
  <dcterms:modified xsi:type="dcterms:W3CDTF">2022-09-16T02:44:18Z</dcterms:modified>
</cp:coreProperties>
</file>