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92C"/>
    <a:srgbClr val="121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8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6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8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9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6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26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9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3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5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0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2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6096000" cy="393290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#03, Our</a:t>
            </a:r>
            <a:r>
              <a:rPr lang="ko-KR" altLang="en-US" sz="1400" dirty="0"/>
              <a:t> </a:t>
            </a:r>
            <a:r>
              <a:rPr lang="en-US" altLang="ko-KR" sz="1400" dirty="0"/>
              <a:t>Campaign – 14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389106" y="797668"/>
            <a:ext cx="8696528" cy="5321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366205" y="1"/>
            <a:ext cx="825795" cy="276999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9106" y="768485"/>
            <a:ext cx="8696528" cy="3638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89106" y="768485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egoe Script" panose="030B0504020000000003" pitchFamily="66" charset="0"/>
              </a:rPr>
              <a:t>Save the fish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393659" y="2214385"/>
            <a:ext cx="2278800" cy="2955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633x821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485709" y="2792185"/>
            <a:ext cx="1389600" cy="180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386x500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46575" y="1654476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물고기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산호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바다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46575" y="2522161"/>
            <a:ext cx="4325960" cy="69463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바다 산호초에서 사는 물고기입니다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물고기들은 사람들의 손길을 좋아하며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교감할 수록 건강해 집니다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페트병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캔이 가까이 오면 스트레스를 받습니다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스트레스를 받으면 건강이 나빠집니다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그리고 물고기 건강이 나빠지면 어떻게 될까요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6575" y="2214385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물고기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46575" y="3635152"/>
            <a:ext cx="4325960" cy="46164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물고기의 서식처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쓰나미나 폭풍해일로부터 해안을 지키는 천연 방파제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막대한 양의 이산화탄소를 흡수하는 등의 역할을 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46575" y="3327376"/>
            <a:ext cx="748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산호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6575" y="4515151"/>
            <a:ext cx="4325960" cy="5564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1970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이후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지금의 바다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급격히 증가하고 있는 인공물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페트병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폐망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천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옷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캔 등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때문에 물고기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거북이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돌고래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고래 등이 먹거나 폐망에 걸려 죽어가고 있습니다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46575" y="4207375"/>
            <a:ext cx="748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바다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659" y="2214385"/>
            <a:ext cx="2278801" cy="2955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710" y="2792185"/>
            <a:ext cx="1389600" cy="18000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823029" y="771066"/>
            <a:ext cx="6187622" cy="36125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   About Us   Our Campaign   Blog   Contact   Donation   Privacy Policy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6A3CBF-5E56-D6BA-4192-55108CA87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807" y="4665317"/>
            <a:ext cx="2570997" cy="145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5975</TotalTime>
  <Words>129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</vt:lpstr>
      <vt:lpstr>맑은 고딕</vt:lpstr>
      <vt:lpstr>Arial</vt:lpstr>
      <vt:lpstr>Segoe Script</vt:lpstr>
      <vt:lpstr>Office 테마</vt:lpstr>
      <vt:lpstr>#03, Our Campaign – 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the fish</dc:title>
  <dc:creator>Windows 사용자</dc:creator>
  <cp:lastModifiedBy>Windows 사용자</cp:lastModifiedBy>
  <cp:revision>604</cp:revision>
  <dcterms:created xsi:type="dcterms:W3CDTF">2022-07-08T06:03:01Z</dcterms:created>
  <dcterms:modified xsi:type="dcterms:W3CDTF">2022-09-16T02:44:41Z</dcterms:modified>
</cp:coreProperties>
</file>