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92C"/>
    <a:srgbClr val="121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8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8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9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6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6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5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0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2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6096000" cy="393290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#03, Our</a:t>
            </a:r>
            <a:r>
              <a:rPr lang="ko-KR" altLang="en-US" sz="1400" dirty="0"/>
              <a:t> </a:t>
            </a:r>
            <a:r>
              <a:rPr lang="en-US" altLang="ko-KR" sz="1400" dirty="0"/>
              <a:t>Campaign – 15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389106" y="797668"/>
            <a:ext cx="8696528" cy="5321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366205" y="1"/>
            <a:ext cx="825795" cy="27699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9106" y="768485"/>
            <a:ext cx="8696528" cy="3638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9106" y="768485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egoe Script" panose="030B0504020000000003" pitchFamily="66" charset="0"/>
              </a:rPr>
              <a:t>Save the fish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9106" y="1507517"/>
            <a:ext cx="8696528" cy="42360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1920 x 697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84838" y="2378376"/>
            <a:ext cx="2105063" cy="3693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물고기의 한마디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601403" y="3186187"/>
            <a:ext cx="4580447" cy="878717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@#)$*)%*#$)%*#$)$*@#)*$@)#$*)#@$*)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4103" y="3273517"/>
            <a:ext cx="4651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endParaRPr lang="ko-KR" altLang="en-US" sz="4000" dirty="0"/>
          </a:p>
        </p:txBody>
      </p:sp>
      <p:sp>
        <p:nvSpPr>
          <p:cNvPr id="22" name="직사각형 21"/>
          <p:cNvSpPr/>
          <p:nvPr/>
        </p:nvSpPr>
        <p:spPr>
          <a:xfrm>
            <a:off x="7253958" y="3271602"/>
            <a:ext cx="4651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4000" dirty="0"/>
          </a:p>
        </p:txBody>
      </p:sp>
      <p:sp>
        <p:nvSpPr>
          <p:cNvPr id="23" name="직사각형 22"/>
          <p:cNvSpPr/>
          <p:nvPr/>
        </p:nvSpPr>
        <p:spPr>
          <a:xfrm>
            <a:off x="3200400" y="4160814"/>
            <a:ext cx="3369804" cy="265564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페트병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00400" y="4638675"/>
            <a:ext cx="3369804" cy="265564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  ●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229431" y="1445547"/>
            <a:ext cx="2549671" cy="3966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페트병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050" dirty="0">
                <a:solidFill>
                  <a:schemeClr val="tx1"/>
                </a:solidFill>
              </a:rPr>
              <a:t>난 육지에서 태어났지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꽉 닫혀있던 뚜껑이 열리면서 진정한 삶이 </a:t>
            </a:r>
            <a:r>
              <a:rPr lang="ko-KR" altLang="en-US" sz="1050" dirty="0" err="1">
                <a:solidFill>
                  <a:schemeClr val="tx1"/>
                </a:solidFill>
              </a:rPr>
              <a:t>시작됐어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자유</a:t>
            </a:r>
            <a:r>
              <a:rPr lang="en-US" altLang="ko-KR" sz="1050" dirty="0">
                <a:solidFill>
                  <a:schemeClr val="tx1"/>
                </a:solidFill>
              </a:rPr>
              <a:t>~, </a:t>
            </a:r>
            <a:r>
              <a:rPr lang="ko-KR" altLang="en-US" sz="1050" dirty="0">
                <a:solidFill>
                  <a:schemeClr val="tx1"/>
                </a:solidFill>
              </a:rPr>
              <a:t>인간이 준 선물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소금물은 </a:t>
            </a:r>
            <a:r>
              <a:rPr lang="ko-KR" altLang="en-US" sz="1050" dirty="0" err="1">
                <a:solidFill>
                  <a:schemeClr val="tx1"/>
                </a:solidFill>
              </a:rPr>
              <a:t>짜긴해도</a:t>
            </a:r>
            <a:r>
              <a:rPr lang="ko-KR" altLang="en-US" sz="1050" dirty="0">
                <a:solidFill>
                  <a:schemeClr val="tx1"/>
                </a:solidFill>
              </a:rPr>
              <a:t> 여기의 삶은 나름대로 괜찮아</a:t>
            </a:r>
            <a:r>
              <a:rPr lang="en-US" altLang="ko-KR" sz="1050" dirty="0">
                <a:solidFill>
                  <a:schemeClr val="tx1"/>
                </a:solidFill>
              </a:rPr>
              <a:t>~ </a:t>
            </a:r>
            <a:r>
              <a:rPr lang="ko-KR" altLang="en-US" sz="1050" dirty="0" err="1">
                <a:solidFill>
                  <a:schemeClr val="tx1"/>
                </a:solidFill>
              </a:rPr>
              <a:t>순둥이</a:t>
            </a:r>
            <a:r>
              <a:rPr lang="ko-KR" altLang="en-US" sz="1050" dirty="0">
                <a:solidFill>
                  <a:schemeClr val="tx1"/>
                </a:solidFill>
              </a:rPr>
              <a:t> 친구들도 있고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내 몸은 썩지도 않아 오랫동안 친구들과 살 수도 있지</a:t>
            </a:r>
            <a:r>
              <a:rPr lang="en-US" altLang="ko-KR" sz="1050" dirty="0">
                <a:solidFill>
                  <a:schemeClr val="tx1"/>
                </a:solidFill>
              </a:rPr>
              <a:t>..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캔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050" dirty="0">
                <a:solidFill>
                  <a:schemeClr val="tx1"/>
                </a:solidFill>
              </a:rPr>
              <a:t>오래 버티기로는 나도 물러설 수 없지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나의 강인함은 우주 최고지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나의 </a:t>
            </a:r>
            <a:r>
              <a:rPr lang="ko-KR" altLang="en-US" sz="1050" dirty="0" err="1">
                <a:solidFill>
                  <a:schemeClr val="tx1"/>
                </a:solidFill>
              </a:rPr>
              <a:t>순둥이</a:t>
            </a:r>
            <a:r>
              <a:rPr lang="ko-KR" altLang="en-US" sz="1050" dirty="0">
                <a:solidFill>
                  <a:schemeClr val="tx1"/>
                </a:solidFill>
              </a:rPr>
              <a:t> 친구들은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나만 보면 왜 자꾸 도망을 가는 거야</a:t>
            </a:r>
            <a:r>
              <a:rPr lang="en-US" altLang="ko-KR" sz="1050" dirty="0">
                <a:solidFill>
                  <a:schemeClr val="tx1"/>
                </a:solidFill>
              </a:rPr>
              <a:t>..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복어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050" dirty="0">
                <a:solidFill>
                  <a:schemeClr val="tx1"/>
                </a:solidFill>
              </a:rPr>
              <a:t>내 친구 멍게는 뇌가 없지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나는 뇌가 있어 어디든 갈 수 있다고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이젠 어디로든 가야 할 것 같아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육지에서 낯선 친구들이 오면서 삶이 </a:t>
            </a:r>
            <a:r>
              <a:rPr lang="ko-KR" altLang="en-US" sz="1050" dirty="0" err="1">
                <a:solidFill>
                  <a:schemeClr val="tx1"/>
                </a:solidFill>
              </a:rPr>
              <a:t>팍팍해</a:t>
            </a:r>
            <a:r>
              <a:rPr lang="ko-KR" altLang="en-US" sz="1050" dirty="0">
                <a:solidFill>
                  <a:schemeClr val="tx1"/>
                </a:solidFill>
              </a:rPr>
              <a:t> 졌어</a:t>
            </a:r>
            <a:r>
              <a:rPr lang="en-US" altLang="ko-KR" sz="1050" dirty="0">
                <a:solidFill>
                  <a:schemeClr val="tx1"/>
                </a:solidFill>
              </a:rPr>
              <a:t>...</a:t>
            </a:r>
            <a:r>
              <a:rPr lang="ko-KR" altLang="en-US" sz="1050" dirty="0" err="1">
                <a:solidFill>
                  <a:schemeClr val="tx1"/>
                </a:solidFill>
              </a:rPr>
              <a:t>ㅠㅠ</a:t>
            </a:r>
            <a:endParaRPr lang="en-US" altLang="ko-KR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23029" y="771066"/>
            <a:ext cx="6187622" cy="36125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   About Us   Our Campaign   Blog   Contact   Donation   Privacy Policy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BB3F8-A291-B28C-27E6-FE83DA2E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807" y="4665318"/>
            <a:ext cx="2570997" cy="145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8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5975</TotalTime>
  <Words>132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맑은 고딕</vt:lpstr>
      <vt:lpstr>Arial</vt:lpstr>
      <vt:lpstr>Segoe Script</vt:lpstr>
      <vt:lpstr>Wingdings</vt:lpstr>
      <vt:lpstr>Office 테마</vt:lpstr>
      <vt:lpstr>#03, Our Campaign – 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fish</dc:title>
  <dc:creator>Windows 사용자</dc:creator>
  <cp:lastModifiedBy>Windows 사용자</cp:lastModifiedBy>
  <cp:revision>604</cp:revision>
  <dcterms:created xsi:type="dcterms:W3CDTF">2022-07-08T06:03:01Z</dcterms:created>
  <dcterms:modified xsi:type="dcterms:W3CDTF">2022-09-16T02:44:57Z</dcterms:modified>
</cp:coreProperties>
</file>