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28650" y="1271307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600"/>
              <a:t>Étude</a:t>
            </a:r>
            <a:r>
              <a:rPr lang="zh-CN" sz="3000"/>
              <a:t> comportement de l’animal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28650" y="223408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Projet OVIN2A--208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523" y="238125"/>
            <a:ext cx="1857048" cy="57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704850" y="3151850"/>
            <a:ext cx="1685999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Encadrants:</a:t>
            </a:r>
          </a:p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Pascal Makris</a:t>
            </a:r>
          </a:p>
          <a:p>
            <a:pPr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Donatello Conte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361650" y="3185150"/>
            <a:ext cx="1047600" cy="73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Etudaint:</a:t>
            </a:r>
          </a:p>
          <a:p>
            <a:pPr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Lin SHEN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Algorithme de détection et suivi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5" y="1172849"/>
            <a:ext cx="4343574" cy="3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Algorithme de détection et suivi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1 Générer l’image binaire du frame courant.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00" y="1984350"/>
            <a:ext cx="7334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Algorithme de détection et suivi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600"/>
              <a:t>Sommaires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49941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Contexte du projet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L’historique du projet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Environnement de programmation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Modélisation du projet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Réalisation du projet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Gestion du projet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Conclusion</a:t>
            </a:r>
          </a:p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zh-CN" sz="2000"/>
              <a:t>Démonstration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28650" y="187138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3F3F3"/>
                </a:solidFill>
              </a:rPr>
              <a:t>Contexte du projet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600">
                <a:solidFill>
                  <a:srgbClr val="F3F3F3"/>
                </a:solidFill>
              </a:rPr>
              <a:t>Contexte du projet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Pour identiﬁer les causes de mortalité des agneaux, il faut étudier leur comportements dans leur premières années.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Détecter et suivre les agneaux dans la vidéo</a:t>
            </a:r>
          </a:p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Déssiner la trajectoire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Baser sur le projet existant</a:t>
            </a:r>
          </a:p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Garder l’algorithme et créer une nouvelle structure de code </a:t>
            </a:r>
          </a:p>
          <a:p>
            <a:pPr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Créer une nouvelle interface pour faciliter l’utilisation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75" y="1706075"/>
            <a:ext cx="2082399" cy="14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28650" y="187138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L’historique du projet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Méthodes de base utilisées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74" y="2339350"/>
            <a:ext cx="2825174" cy="24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88425" y="1379750"/>
            <a:ext cx="3270599" cy="8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/>
              <a:t>Pixel Addition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/>
              <a:t>image + image(ou constante)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847750" y="1379750"/>
            <a:ext cx="3004199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/>
              <a:t>Pixel Soustraction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/>
              <a:t>image - image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750" y="2315824"/>
            <a:ext cx="2766674" cy="23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Méthodes de base utilisées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76550" y="1314741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88425" y="1379750"/>
            <a:ext cx="34227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Thresholding–Seuillage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Remplace un à un les pixels d’une image à l’aide d’une valeur seuil ﬁxée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334350" y="1379750"/>
            <a:ext cx="3707999" cy="2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2400"/>
              <a:t>Morphologie–L’érosion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/>
              <a:t>Eroder les limites des régions de pixels foreground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628650" y="187138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Algorithme de détection et suivie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3600">
                <a:solidFill>
                  <a:srgbClr val="FFFFFF"/>
                </a:solidFill>
              </a:rPr>
              <a:t>Algorithme de détection et suivi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8524"/>
            <a:ext cx="7128673" cy="10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440625"/>
            <a:ext cx="3554750" cy="231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8975" y="2440624"/>
            <a:ext cx="5075024" cy="1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