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6" y="118394"/>
            <a:ext cx="2015067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159563" y="404665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 smtClean="0">
                <a:solidFill>
                  <a:srgbClr val="0070C0"/>
                </a:solidFill>
                <a:latin typeface="Adobe 仿宋 Std R" pitchFamily="18" charset="-122"/>
                <a:ea typeface="Adobe 仿宋 Std R" pitchFamily="18" charset="-122"/>
              </a:rPr>
              <a:t>Shandong University of Science and Technology</a:t>
            </a:r>
          </a:p>
          <a:p>
            <a:endParaRPr lang="zh-CN" altLang="en-US" sz="18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27915" y="638132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kern="1200" dirty="0" smtClean="0">
                <a:solidFill>
                  <a:srgbClr val="00B050"/>
                </a:solidFill>
                <a:latin typeface="Script MT Bold" panose="03040602040607080904" pitchFamily="66" charset="0"/>
                <a:ea typeface="楷体_GB2312" pitchFamily="49" charset="-122"/>
                <a:cs typeface="+mn-cs"/>
              </a:rPr>
              <a:t>College of Electronics, Communications and Physics</a:t>
            </a:r>
            <a:endParaRPr lang="zh-CN" altLang="en-US" sz="1800" b="1" i="1" kern="1200" dirty="0">
              <a:solidFill>
                <a:srgbClr val="00B050"/>
              </a:solidFill>
              <a:latin typeface="Script MT Bold" panose="03040602040607080904" pitchFamily="66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88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7401" y="2132857"/>
            <a:ext cx="9150350" cy="1626023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209800" y="213042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平台上基于人脸识别的身份认证系统的设计与实现</a:t>
            </a:r>
            <a:endParaRPr lang="zh-CN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23792" y="3933056"/>
            <a:ext cx="4856584" cy="1752600"/>
          </a:xfrm>
        </p:spPr>
        <p:txBody>
          <a:bodyPr/>
          <a:lstStyle/>
          <a:p>
            <a:pPr algn="l" eaLnBrk="1" hangingPunct="1"/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答 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辩 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人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王志远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指导教师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刘山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专        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：电子与通信工程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511824" y="1253704"/>
            <a:ext cx="309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硕士学位论文答辩</a:t>
            </a:r>
          </a:p>
        </p:txBody>
      </p:sp>
    </p:spTree>
    <p:extLst>
      <p:ext uri="{BB962C8B-B14F-4D97-AF65-F5344CB8AC3E}">
        <p14:creationId xmlns:p14="http://schemas.microsoft.com/office/powerpoint/2010/main" val="3061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Adobe 仿宋 Std R</vt:lpstr>
      <vt:lpstr>华文行楷</vt:lpstr>
      <vt:lpstr>华文楷体</vt:lpstr>
      <vt:lpstr>楷体_GB2312</vt:lpstr>
      <vt:lpstr>宋体</vt:lpstr>
      <vt:lpstr>Arial</vt:lpstr>
      <vt:lpstr>Calibri</vt:lpstr>
      <vt:lpstr>Calibri Light</vt:lpstr>
      <vt:lpstr>Script MT Bold</vt:lpstr>
      <vt:lpstr>Office 主题</vt:lpstr>
      <vt:lpstr>Android平台上基于人脸识别的身份认证系统的设计与实现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Android平台上基于人脸识别的身份认证系统的设计与实现</dc:title>
  <dc:creator>wangzhiyuan</dc:creator>
  <cp:lastModifiedBy>zybag</cp:lastModifiedBy>
  <cp:revision>2</cp:revision>
  <dcterms:created xsi:type="dcterms:W3CDTF">2018-05-23T03:14:24Z</dcterms:created>
  <dcterms:modified xsi:type="dcterms:W3CDTF">2018-05-23T03:19:46Z</dcterms:modified>
</cp:coreProperties>
</file>