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5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9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41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8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4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3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8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71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0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4E0C-6D61-4E79-8098-8D596E3B9A23}" type="datetimeFigureOut">
              <a:rPr lang="de-DE" smtClean="0"/>
              <a:t>26.03.2011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41B1-216F-4468-8FC4-3FF12E5C80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28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This is a SharpBox Test Presentation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Just for NUNIT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1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SharpBox Test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SharpBox Test Presentation</dc:title>
  <dc:creator>Dirk Eisenberg</dc:creator>
  <cp:lastModifiedBy>Dirk Eisenberg</cp:lastModifiedBy>
  <cp:revision>1</cp:revision>
  <dcterms:created xsi:type="dcterms:W3CDTF">2011-03-26T10:32:37Z</dcterms:created>
  <dcterms:modified xsi:type="dcterms:W3CDTF">2011-03-26T10:33:05Z</dcterms:modified>
</cp:coreProperties>
</file>