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0"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20F54-493A-4F71-BB99-FFC927374E70}" v="2" dt="2024-05-30T10:41:05.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30/06/2024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626586" y="1303307"/>
            <a:ext cx="41064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COVID-19 DEATH CONDITIONS ANALYSIS</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506955"/>
              <a:ext cx="5447723" cy="967961"/>
            </a:xfrm>
            <a:prstGeom prst="rect">
              <a:avLst/>
            </a:prstGeom>
          </p:spPr>
          <p:txBody>
            <a:bodyPr wrap="square" lIns="0" tIns="0" rIns="0" bIns="0" rtlCol="0" anchor="ctr">
              <a:spAutoFit/>
            </a:bodyPr>
            <a:lstStyle/>
            <a:p>
              <a:pPr algn="ctr">
                <a:lnSpc>
                  <a:spcPts val="2365"/>
                </a:lnSpc>
                <a:spcBef>
                  <a:spcPct val="0"/>
                </a:spcBef>
              </a:pPr>
              <a:r>
                <a:rPr lang="en-US" sz="1400" b="1" kern="0" dirty="0" err="1">
                  <a:solidFill>
                    <a:schemeClr val="bg1"/>
                  </a:solidFill>
                  <a:cs typeface="Calibri"/>
                </a:rPr>
                <a:t>Joginpally</a:t>
              </a:r>
              <a:r>
                <a:rPr lang="en-US" sz="1400" b="1" kern="0" dirty="0">
                  <a:solidFill>
                    <a:schemeClr val="bg1"/>
                  </a:solidFill>
                  <a:cs typeface="Calibri"/>
                </a:rPr>
                <a:t> BR Engineering College(JBREC)</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5327" y="324745"/>
            <a:ext cx="251977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8786338" y="6177559"/>
            <a:ext cx="3557569" cy="461665"/>
          </a:xfrm>
          <a:prstGeom prst="rect">
            <a:avLst/>
          </a:prstGeom>
          <a:noFill/>
        </p:spPr>
        <p:txBody>
          <a:bodyPr wrap="square" rtlCol="0">
            <a:spAutoFit/>
          </a:bodyPr>
          <a:lstStyle/>
          <a:p>
            <a:pPr algn="ctr"/>
            <a:r>
              <a:rPr lang="en-US" sz="2400" dirty="0">
                <a:latin typeface="IBM Plex Sans" panose="020B0503050203000203" pitchFamily="34" charset="0"/>
              </a:rPr>
              <a:t>#skillsbuild</a:t>
            </a:r>
            <a:endParaRPr lang="en-US" sz="2400" b="1" dirty="0">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126053" y="604989"/>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537370" y="4548459"/>
            <a:ext cx="2403217" cy="306109"/>
          </a:xfrm>
          <a:prstGeom prst="rect">
            <a:avLst/>
          </a:prstGeom>
          <a:noFill/>
        </p:spPr>
        <p:txBody>
          <a:bodyPr wrap="square" lIns="91440" tIns="45720" rIns="91440" bIns="45720" anchor="ctr">
            <a:spAutoFit/>
          </a:bodyPr>
          <a:lstStyle/>
          <a:p>
            <a:pPr algn="ctr">
              <a:lnSpc>
                <a:spcPct val="107000"/>
              </a:lnSpc>
              <a:spcAft>
                <a:spcPts val="533"/>
              </a:spcAft>
            </a:pPr>
            <a:r>
              <a:rPr lang="en-IN" sz="1400" b="1" dirty="0">
                <a:solidFill>
                  <a:schemeClr val="bg1"/>
                </a:solidFill>
                <a:ea typeface="Calibri" panose="020F0502020204030204" pitchFamily="34" charset="0"/>
                <a:cs typeface="Times New Roman" panose="02020603050405020304" pitchFamily="18" charset="0"/>
              </a:rPr>
              <a:t>Sai Krishna Rao Kaveliga</a:t>
            </a:r>
          </a:p>
        </p:txBody>
      </p:sp>
      <p:sp>
        <p:nvSpPr>
          <p:cNvPr id="14" name="TextBox 13">
            <a:extLst>
              <a:ext uri="{FF2B5EF4-FFF2-40B4-BE49-F238E27FC236}">
                <a16:creationId xmlns:a16="http://schemas.microsoft.com/office/drawing/2014/main" id="{777DC1F0-B9B3-4013-741B-5C0378C1C483}"/>
              </a:ext>
            </a:extLst>
          </p:cNvPr>
          <p:cNvSpPr txBox="1"/>
          <p:nvPr/>
        </p:nvSpPr>
        <p:spPr>
          <a:xfrm>
            <a:off x="458977" y="5167056"/>
            <a:ext cx="244154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saikrish230503@gmail.com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386275" y="1043189"/>
            <a:ext cx="3557569" cy="4770537"/>
          </a:xfrm>
          <a:prstGeom prst="rect">
            <a:avLst/>
          </a:prstGeom>
          <a:noFill/>
          <a:ln>
            <a:noFill/>
          </a:ln>
        </p:spPr>
        <p:txBody>
          <a:bodyPr wrap="square" lIns="91440" tIns="45720" rIns="91440" bIns="45720" anchor="t">
            <a:spAutoFit/>
          </a:bodyPr>
          <a:lstStyle/>
          <a:p>
            <a:pPr algn="just"/>
            <a:r>
              <a:rPr lang="en-US" sz="1600" dirty="0">
                <a:ea typeface="+mn-lt"/>
                <a:cs typeface="+mn-lt"/>
              </a:rPr>
              <a:t>This </a:t>
            </a:r>
            <a:r>
              <a:rPr lang="en-US" sz="1600" dirty="0"/>
              <a:t>project employs advanced statistical methodologies to meticulously analyze global COVID-19 mortality rates. Focusing on identifying specific conditions and comorbidities that significantly impact outcomes, we aim to provide comprehensive insights. These insights are crucial for refining public health strategies, optimizing resource allocation, and implementing targeted interventions to combat the pandemic effectively. By leveraging rigorous analysis and stakeholder engagement, our goal is to empower healthcare decision-makers with actionable data to mitigate COVID-19's impact and enhance global health outcomes.</a:t>
            </a:r>
          </a:p>
        </p:txBody>
      </p:sp>
      <p:sp>
        <p:nvSpPr>
          <p:cNvPr id="18" name="TextBox 17">
            <a:extLst>
              <a:ext uri="{FF2B5EF4-FFF2-40B4-BE49-F238E27FC236}">
                <a16:creationId xmlns:a16="http://schemas.microsoft.com/office/drawing/2014/main" id="{22D8ED70-C5CE-BA06-4FAA-2767F0DBAFCC}"/>
              </a:ext>
            </a:extLst>
          </p:cNvPr>
          <p:cNvSpPr txBox="1"/>
          <p:nvPr/>
        </p:nvSpPr>
        <p:spPr>
          <a:xfrm>
            <a:off x="3536409" y="2091954"/>
            <a:ext cx="4456846" cy="4547270"/>
          </a:xfrm>
          <a:prstGeom prst="rect">
            <a:avLst/>
          </a:prstGeom>
          <a:noFill/>
        </p:spPr>
        <p:txBody>
          <a:bodyPr wrap="square">
            <a:spAutoFit/>
          </a:bodyPr>
          <a:lstStyle/>
          <a:p>
            <a:pPr algn="ctr">
              <a:lnSpc>
                <a:spcPts val="2526"/>
              </a:lnSpc>
              <a:spcBef>
                <a:spcPct val="0"/>
              </a:spcBef>
            </a:pPr>
            <a:r>
              <a:rPr lang="en-US" sz="1600" dirty="0"/>
              <a:t>COVID-19 mortality analysis project effectively utilizes advanced statistical methodologies to delve into global mortality rates, focusing on pinpointing specific conditions and comorbidities influencing outcomes. This analysis aims to deliver actionable insights crucial for refining public health strategies and optimizing resource allocation in our fight against COVID-19. Moving forward, enhancing transparency in our methodologies and fostering deeper stakeholder engagement will be key to maximizing our project's impact on healthcare decision-making and pandemic management efforts.</a:t>
            </a:r>
            <a:endParaRPr lang="en-US" sz="1600" dirty="0">
              <a:solidFill>
                <a:srgbClr val="243666"/>
              </a:solidFill>
            </a:endParaRPr>
          </a:p>
        </p:txBody>
      </p:sp>
      <p:pic>
        <p:nvPicPr>
          <p:cNvPr id="13" name="Picture 12">
            <a:extLst>
              <a:ext uri="{FF2B5EF4-FFF2-40B4-BE49-F238E27FC236}">
                <a16:creationId xmlns:a16="http://schemas.microsoft.com/office/drawing/2014/main" id="{C0DCC3FE-E8D0-9319-F226-945D8EC1CB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249800" y="1444459"/>
            <a:ext cx="2974498" cy="2977782"/>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6871-4E59-2741-63B2-3488370D5508}"/>
              </a:ext>
            </a:extLst>
          </p:cNvPr>
          <p:cNvSpPr>
            <a:spLocks noGrp="1"/>
          </p:cNvSpPr>
          <p:nvPr>
            <p:ph type="title"/>
          </p:nvPr>
        </p:nvSpPr>
        <p:spPr/>
        <p:txBody>
          <a:bodyPr/>
          <a:lstStyle/>
          <a:p>
            <a:r>
              <a:rPr lang="en-GB" dirty="0"/>
              <a:t>Final Project Outcome Screenshot</a:t>
            </a:r>
            <a:br>
              <a:rPr lang="en-GB" dirty="0"/>
            </a:br>
            <a:endParaRPr lang="en-IN" dirty="0"/>
          </a:p>
        </p:txBody>
      </p:sp>
      <p:pic>
        <p:nvPicPr>
          <p:cNvPr id="15" name="Content Placeholder 14">
            <a:extLst>
              <a:ext uri="{FF2B5EF4-FFF2-40B4-BE49-F238E27FC236}">
                <a16:creationId xmlns:a16="http://schemas.microsoft.com/office/drawing/2014/main" id="{10E17B08-2D4B-CE21-B31F-579CCE4FC0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11" y="971550"/>
            <a:ext cx="5643562" cy="5886450"/>
          </a:xfrm>
        </p:spPr>
      </p:pic>
      <p:pic>
        <p:nvPicPr>
          <p:cNvPr id="17" name="Picture 16">
            <a:extLst>
              <a:ext uri="{FF2B5EF4-FFF2-40B4-BE49-F238E27FC236}">
                <a16:creationId xmlns:a16="http://schemas.microsoft.com/office/drawing/2014/main" id="{4711CAA2-EBEF-E876-4517-8FCE15A1D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77117"/>
            <a:ext cx="5871089" cy="5343525"/>
          </a:xfrm>
          <a:prstGeom prst="rect">
            <a:avLst/>
          </a:prstGeom>
        </p:spPr>
      </p:pic>
    </p:spTree>
    <p:extLst>
      <p:ext uri="{BB962C8B-B14F-4D97-AF65-F5344CB8AC3E}">
        <p14:creationId xmlns:p14="http://schemas.microsoft.com/office/powerpoint/2010/main" val="120963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D73D-C0C9-7F09-923E-95ABE7626A72}"/>
              </a:ext>
            </a:extLst>
          </p:cNvPr>
          <p:cNvSpPr>
            <a:spLocks noGrp="1"/>
          </p:cNvSpPr>
          <p:nvPr>
            <p:ph type="title"/>
          </p:nvPr>
        </p:nvSpPr>
        <p:spPr/>
        <p:txBody>
          <a:bodyPr/>
          <a:lstStyle/>
          <a:p>
            <a:r>
              <a:rPr lang="en-GB" dirty="0"/>
              <a:t>Final Project Outcome Screenshot</a:t>
            </a:r>
            <a:br>
              <a:rPr lang="en-GB" dirty="0"/>
            </a:br>
            <a:endParaRPr lang="en-IN" dirty="0"/>
          </a:p>
        </p:txBody>
      </p:sp>
      <p:pic>
        <p:nvPicPr>
          <p:cNvPr id="5" name="Content Placeholder 4">
            <a:extLst>
              <a:ext uri="{FF2B5EF4-FFF2-40B4-BE49-F238E27FC236}">
                <a16:creationId xmlns:a16="http://schemas.microsoft.com/office/drawing/2014/main" id="{2BA19427-6F15-B929-6DAF-ED36073D9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779" y="1253331"/>
            <a:ext cx="4786668" cy="5133182"/>
          </a:xfrm>
        </p:spPr>
      </p:pic>
      <p:pic>
        <p:nvPicPr>
          <p:cNvPr id="9" name="Picture 8">
            <a:extLst>
              <a:ext uri="{FF2B5EF4-FFF2-40B4-BE49-F238E27FC236}">
                <a16:creationId xmlns:a16="http://schemas.microsoft.com/office/drawing/2014/main" id="{7DBCD170-C037-34B8-0C5F-4D2AAC962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868" y="1027906"/>
            <a:ext cx="6167353" cy="5239544"/>
          </a:xfrm>
          <a:prstGeom prst="rect">
            <a:avLst/>
          </a:prstGeom>
        </p:spPr>
      </p:pic>
    </p:spTree>
    <p:extLst>
      <p:ext uri="{BB962C8B-B14F-4D97-AF65-F5344CB8AC3E}">
        <p14:creationId xmlns:p14="http://schemas.microsoft.com/office/powerpoint/2010/main" val="3131007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199</Words>
  <Application>Microsoft Office PowerPoint</Application>
  <PresentationFormat>Widescreen</PresentationFormat>
  <Paragraphs>11</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Arial</vt:lpstr>
      <vt:lpstr>Calibri</vt:lpstr>
      <vt:lpstr>Canva Sans</vt:lpstr>
      <vt:lpstr>IBM Plex Sans</vt:lpstr>
      <vt:lpstr>IBM Plex Sans 2</vt:lpstr>
      <vt:lpstr>Office Theme</vt:lpstr>
      <vt:lpstr>PowerPoint Presentation</vt:lpstr>
      <vt:lpstr>Final Project Outcome Screenshot </vt:lpstr>
      <vt:lpstr>Final Project Outcome Screenshot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Raja Rao Kaveliga</cp:lastModifiedBy>
  <cp:revision>12</cp:revision>
  <dcterms:created xsi:type="dcterms:W3CDTF">2024-03-21T10:04:50Z</dcterms:created>
  <dcterms:modified xsi:type="dcterms:W3CDTF">2024-06-30T18:34:54Z</dcterms:modified>
</cp:coreProperties>
</file>