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5A8E-F31C-414F-86D7-98A7782012B5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A5FC-D1E7-DF42-B74A-B73B767C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3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5A8E-F31C-414F-86D7-98A7782012B5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A5FC-D1E7-DF42-B74A-B73B767C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7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5A8E-F31C-414F-86D7-98A7782012B5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A5FC-D1E7-DF42-B74A-B73B767C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5A8E-F31C-414F-86D7-98A7782012B5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A5FC-D1E7-DF42-B74A-B73B767C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5A8E-F31C-414F-86D7-98A7782012B5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A5FC-D1E7-DF42-B74A-B73B767C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2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5A8E-F31C-414F-86D7-98A7782012B5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A5FC-D1E7-DF42-B74A-B73B767C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8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5A8E-F31C-414F-86D7-98A7782012B5}" type="datetimeFigureOut">
              <a:rPr lang="en-US" smtClean="0"/>
              <a:t>7/6/17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A5FC-D1E7-DF42-B74A-B73B767C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6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5A8E-F31C-414F-86D7-98A7782012B5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A5FC-D1E7-DF42-B74A-B73B767C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7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5A8E-F31C-414F-86D7-98A7782012B5}" type="datetimeFigureOut">
              <a:rPr lang="en-US" smtClean="0"/>
              <a:t>7/6/17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A5FC-D1E7-DF42-B74A-B73B767C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5A8E-F31C-414F-86D7-98A7782012B5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A5FC-D1E7-DF42-B74A-B73B767C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3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5A8E-F31C-414F-86D7-98A7782012B5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A5FC-D1E7-DF42-B74A-B73B767C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9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5A8E-F31C-414F-86D7-98A7782012B5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CA5FC-D1E7-DF42-B74A-B73B767C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6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2116476" y="3328827"/>
            <a:ext cx="7448764" cy="2054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27" y="3583458"/>
            <a:ext cx="785497" cy="803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749" y="3583458"/>
            <a:ext cx="1381084" cy="9274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8819" y="4510901"/>
            <a:ext cx="229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Outcomes as coin flips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47233" y="4510901"/>
            <a:ext cx="27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Outcomes pre-determined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119945" y="3337018"/>
            <a:ext cx="0" cy="2601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39228" y="3323272"/>
            <a:ext cx="0" cy="2601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8868" y="3063086"/>
            <a:ext cx="0" cy="2601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608671" y="3361038"/>
            <a:ext cx="0" cy="2601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87648" y="3063086"/>
            <a:ext cx="0" cy="2601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46924" y="3311612"/>
            <a:ext cx="0" cy="2601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858" y="2581903"/>
            <a:ext cx="812752" cy="4551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9994" y="3562781"/>
            <a:ext cx="697353" cy="7099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2829" y="3599852"/>
            <a:ext cx="1071786" cy="64769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7199" y="2473871"/>
            <a:ext cx="1000897" cy="56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8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Lopez</dc:creator>
  <cp:lastModifiedBy>Michael Lopez</cp:lastModifiedBy>
  <cp:revision>3</cp:revision>
  <dcterms:created xsi:type="dcterms:W3CDTF">2017-07-06T16:36:30Z</dcterms:created>
  <dcterms:modified xsi:type="dcterms:W3CDTF">2017-07-06T16:52:33Z</dcterms:modified>
</cp:coreProperties>
</file>