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63" r:id="rId3"/>
    <p:sldId id="258" r:id="rId4"/>
    <p:sldId id="260" r:id="rId5"/>
    <p:sldId id="262" r:id="rId6"/>
    <p:sldId id="259" r:id="rId7"/>
    <p:sldId id="265" r:id="rId8"/>
    <p:sldId id="266" r:id="rId9"/>
    <p:sldId id="267" r:id="rId10"/>
    <p:sldId id="268" r:id="rId11"/>
    <p:sldId id="269" r:id="rId12"/>
    <p:sldId id="274" r:id="rId13"/>
    <p:sldId id="275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FA25A-A95B-45AE-A755-817E826D647E}" v="420" dt="2023-10-30T03:19:34.617"/>
    <p1510:client id="{8BDDD734-4582-F1B9-69F9-EBE400329A82}" v="986" dt="2023-11-02T07:00:34.906"/>
    <p1510:client id="{C59331FB-D4DD-4324-C836-BE1E0B5F4C04}" v="218" dt="2023-11-02T02:22:23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6" d="100"/>
          <a:sy n="76" d="100"/>
        </p:scale>
        <p:origin x="46" y="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18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7F2BB-FC83-436C-B49D-B82553A3D71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7E48A4-B41B-42DD-BD1A-A7F21D810550}">
      <dgm:prSet/>
      <dgm:spPr/>
      <dgm:t>
        <a:bodyPr/>
        <a:lstStyle/>
        <a:p>
          <a:r>
            <a:rPr lang="en-US"/>
            <a:t>Introductions</a:t>
          </a:r>
        </a:p>
      </dgm:t>
    </dgm:pt>
    <dgm:pt modelId="{C09D9D6F-8C3C-44AA-AAC3-245F1D63F310}" type="parTrans" cxnId="{66AD7180-6C65-437F-90B7-1A8D19EE78D9}">
      <dgm:prSet/>
      <dgm:spPr/>
      <dgm:t>
        <a:bodyPr/>
        <a:lstStyle/>
        <a:p>
          <a:endParaRPr lang="en-US"/>
        </a:p>
      </dgm:t>
    </dgm:pt>
    <dgm:pt modelId="{80858DEA-ADE1-414C-9F92-DF5184A606E3}" type="sibTrans" cxnId="{66AD7180-6C65-437F-90B7-1A8D19EE78D9}">
      <dgm:prSet/>
      <dgm:spPr/>
      <dgm:t>
        <a:bodyPr/>
        <a:lstStyle/>
        <a:p>
          <a:endParaRPr lang="en-US"/>
        </a:p>
      </dgm:t>
    </dgm:pt>
    <dgm:pt modelId="{6F6BA41C-15B7-489D-B517-84C03F80600F}">
      <dgm:prSet/>
      <dgm:spPr/>
      <dgm:t>
        <a:bodyPr/>
        <a:lstStyle/>
        <a:p>
          <a:r>
            <a:rPr lang="en-US"/>
            <a:t>What is DevOps?</a:t>
          </a:r>
        </a:p>
      </dgm:t>
    </dgm:pt>
    <dgm:pt modelId="{CFA9ADAE-5E65-4576-A450-1F9C9B7E62BA}" type="parTrans" cxnId="{45C9E6C7-57B1-42E1-AA59-0DF225837C20}">
      <dgm:prSet/>
      <dgm:spPr/>
      <dgm:t>
        <a:bodyPr/>
        <a:lstStyle/>
        <a:p>
          <a:endParaRPr lang="en-US"/>
        </a:p>
      </dgm:t>
    </dgm:pt>
    <dgm:pt modelId="{FF7690C9-67A1-47FE-ACAC-96D8A57A0D3C}" type="sibTrans" cxnId="{45C9E6C7-57B1-42E1-AA59-0DF225837C20}">
      <dgm:prSet/>
      <dgm:spPr/>
      <dgm:t>
        <a:bodyPr/>
        <a:lstStyle/>
        <a:p>
          <a:endParaRPr lang="en-US"/>
        </a:p>
      </dgm:t>
    </dgm:pt>
    <dgm:pt modelId="{933BF426-1CC2-4F02-A9C0-346378DDD13F}">
      <dgm:prSet/>
      <dgm:spPr/>
      <dgm:t>
        <a:bodyPr/>
        <a:lstStyle/>
        <a:p>
          <a:r>
            <a:rPr lang="en-US"/>
            <a:t>What is a Dojo?</a:t>
          </a:r>
        </a:p>
      </dgm:t>
    </dgm:pt>
    <dgm:pt modelId="{119C6856-FF45-4461-9A28-D8F784A8D36D}" type="parTrans" cxnId="{16CB0A79-721B-4CC5-B9F3-F07768E3B524}">
      <dgm:prSet/>
      <dgm:spPr/>
      <dgm:t>
        <a:bodyPr/>
        <a:lstStyle/>
        <a:p>
          <a:endParaRPr lang="en-US"/>
        </a:p>
      </dgm:t>
    </dgm:pt>
    <dgm:pt modelId="{2DE4D994-7F33-4FDE-B8C2-F84143197981}" type="sibTrans" cxnId="{16CB0A79-721B-4CC5-B9F3-F07768E3B524}">
      <dgm:prSet/>
      <dgm:spPr/>
      <dgm:t>
        <a:bodyPr/>
        <a:lstStyle/>
        <a:p>
          <a:endParaRPr lang="en-US"/>
        </a:p>
      </dgm:t>
    </dgm:pt>
    <dgm:pt modelId="{D2A4A0A0-5EAC-4B74-8C90-07CC0287F4C4}">
      <dgm:prSet/>
      <dgm:spPr/>
      <dgm:t>
        <a:bodyPr/>
        <a:lstStyle/>
        <a:p>
          <a:r>
            <a:rPr lang="en-US"/>
            <a:t>What's Next?</a:t>
          </a:r>
        </a:p>
      </dgm:t>
    </dgm:pt>
    <dgm:pt modelId="{9BBC32E6-A69E-4A21-8462-EDFA06043D78}" type="parTrans" cxnId="{2EDF186D-D897-42FB-A25D-974EF84D2A8F}">
      <dgm:prSet/>
      <dgm:spPr/>
      <dgm:t>
        <a:bodyPr/>
        <a:lstStyle/>
        <a:p>
          <a:endParaRPr lang="en-US"/>
        </a:p>
      </dgm:t>
    </dgm:pt>
    <dgm:pt modelId="{B1A3B86B-0414-49B8-BA58-5B6F847905BA}" type="sibTrans" cxnId="{2EDF186D-D897-42FB-A25D-974EF84D2A8F}">
      <dgm:prSet/>
      <dgm:spPr/>
      <dgm:t>
        <a:bodyPr/>
        <a:lstStyle/>
        <a:p>
          <a:endParaRPr lang="en-US"/>
        </a:p>
      </dgm:t>
    </dgm:pt>
    <dgm:pt modelId="{3B23C7E1-8C9A-4FDF-87EF-1B27236B7860}" type="pres">
      <dgm:prSet presAssocID="{61C7F2BB-FC83-436C-B49D-B82553A3D714}" presName="vert0" presStyleCnt="0">
        <dgm:presLayoutVars>
          <dgm:dir/>
          <dgm:animOne val="branch"/>
          <dgm:animLvl val="lvl"/>
        </dgm:presLayoutVars>
      </dgm:prSet>
      <dgm:spPr/>
    </dgm:pt>
    <dgm:pt modelId="{F6C76B54-C4C6-40A6-A93D-3CF52D482B3C}" type="pres">
      <dgm:prSet presAssocID="{DB7E48A4-B41B-42DD-BD1A-A7F21D810550}" presName="thickLine" presStyleLbl="alignNode1" presStyleIdx="0" presStyleCnt="4"/>
      <dgm:spPr/>
    </dgm:pt>
    <dgm:pt modelId="{1B300FBC-F070-46BB-BD0C-B8181737EC46}" type="pres">
      <dgm:prSet presAssocID="{DB7E48A4-B41B-42DD-BD1A-A7F21D810550}" presName="horz1" presStyleCnt="0"/>
      <dgm:spPr/>
    </dgm:pt>
    <dgm:pt modelId="{2068B315-F22A-4BAF-B9F3-4200DDB379E3}" type="pres">
      <dgm:prSet presAssocID="{DB7E48A4-B41B-42DD-BD1A-A7F21D810550}" presName="tx1" presStyleLbl="revTx" presStyleIdx="0" presStyleCnt="4"/>
      <dgm:spPr/>
    </dgm:pt>
    <dgm:pt modelId="{003573FF-206F-4568-8917-45FE9A2066F6}" type="pres">
      <dgm:prSet presAssocID="{DB7E48A4-B41B-42DD-BD1A-A7F21D810550}" presName="vert1" presStyleCnt="0"/>
      <dgm:spPr/>
    </dgm:pt>
    <dgm:pt modelId="{AD7CD920-A78D-427F-BF20-9F72A8E9D9CD}" type="pres">
      <dgm:prSet presAssocID="{6F6BA41C-15B7-489D-B517-84C03F80600F}" presName="thickLine" presStyleLbl="alignNode1" presStyleIdx="1" presStyleCnt="4"/>
      <dgm:spPr/>
    </dgm:pt>
    <dgm:pt modelId="{2B4D54D8-D3F8-4090-81D6-B5FD9CEDE3B1}" type="pres">
      <dgm:prSet presAssocID="{6F6BA41C-15B7-489D-B517-84C03F80600F}" presName="horz1" presStyleCnt="0"/>
      <dgm:spPr/>
    </dgm:pt>
    <dgm:pt modelId="{9672E12D-AA9D-498C-ACD4-CE6097CF2584}" type="pres">
      <dgm:prSet presAssocID="{6F6BA41C-15B7-489D-B517-84C03F80600F}" presName="tx1" presStyleLbl="revTx" presStyleIdx="1" presStyleCnt="4"/>
      <dgm:spPr/>
    </dgm:pt>
    <dgm:pt modelId="{7F61AA03-2202-4293-BD29-5D3C2D3CBD0D}" type="pres">
      <dgm:prSet presAssocID="{6F6BA41C-15B7-489D-B517-84C03F80600F}" presName="vert1" presStyleCnt="0"/>
      <dgm:spPr/>
    </dgm:pt>
    <dgm:pt modelId="{A0B740C7-595F-4CC9-AB48-3F2EDB64B577}" type="pres">
      <dgm:prSet presAssocID="{933BF426-1CC2-4F02-A9C0-346378DDD13F}" presName="thickLine" presStyleLbl="alignNode1" presStyleIdx="2" presStyleCnt="4"/>
      <dgm:spPr/>
    </dgm:pt>
    <dgm:pt modelId="{FBE3A3EF-835E-41CB-8380-CD359AA5AF66}" type="pres">
      <dgm:prSet presAssocID="{933BF426-1CC2-4F02-A9C0-346378DDD13F}" presName="horz1" presStyleCnt="0"/>
      <dgm:spPr/>
    </dgm:pt>
    <dgm:pt modelId="{0816947A-8300-4327-AC6E-632727B6E8E0}" type="pres">
      <dgm:prSet presAssocID="{933BF426-1CC2-4F02-A9C0-346378DDD13F}" presName="tx1" presStyleLbl="revTx" presStyleIdx="2" presStyleCnt="4"/>
      <dgm:spPr/>
    </dgm:pt>
    <dgm:pt modelId="{DA43FA43-B2BF-4C4E-9F9F-EE90FE6DCE5A}" type="pres">
      <dgm:prSet presAssocID="{933BF426-1CC2-4F02-A9C0-346378DDD13F}" presName="vert1" presStyleCnt="0"/>
      <dgm:spPr/>
    </dgm:pt>
    <dgm:pt modelId="{B3A6CBC9-22DA-46D6-949A-6051DE0B662A}" type="pres">
      <dgm:prSet presAssocID="{D2A4A0A0-5EAC-4B74-8C90-07CC0287F4C4}" presName="thickLine" presStyleLbl="alignNode1" presStyleIdx="3" presStyleCnt="4"/>
      <dgm:spPr/>
    </dgm:pt>
    <dgm:pt modelId="{72146CC9-1092-4B92-B16D-6399103CC380}" type="pres">
      <dgm:prSet presAssocID="{D2A4A0A0-5EAC-4B74-8C90-07CC0287F4C4}" presName="horz1" presStyleCnt="0"/>
      <dgm:spPr/>
    </dgm:pt>
    <dgm:pt modelId="{ECFDF9E0-C58F-46B8-8F7A-FEF0B0C0EA86}" type="pres">
      <dgm:prSet presAssocID="{D2A4A0A0-5EAC-4B74-8C90-07CC0287F4C4}" presName="tx1" presStyleLbl="revTx" presStyleIdx="3" presStyleCnt="4"/>
      <dgm:spPr/>
    </dgm:pt>
    <dgm:pt modelId="{DD0092ED-7044-4FF3-8151-90207943C1A5}" type="pres">
      <dgm:prSet presAssocID="{D2A4A0A0-5EAC-4B74-8C90-07CC0287F4C4}" presName="vert1" presStyleCnt="0"/>
      <dgm:spPr/>
    </dgm:pt>
  </dgm:ptLst>
  <dgm:cxnLst>
    <dgm:cxn modelId="{8D5AB61B-1DA4-478B-991D-A066E8365BAF}" type="presOf" srcId="{6F6BA41C-15B7-489D-B517-84C03F80600F}" destId="{9672E12D-AA9D-498C-ACD4-CE6097CF2584}" srcOrd="0" destOrd="0" presId="urn:microsoft.com/office/officeart/2008/layout/LinedList"/>
    <dgm:cxn modelId="{868C6731-DD59-401C-9576-EE0BABE0FE89}" type="presOf" srcId="{D2A4A0A0-5EAC-4B74-8C90-07CC0287F4C4}" destId="{ECFDF9E0-C58F-46B8-8F7A-FEF0B0C0EA86}" srcOrd="0" destOrd="0" presId="urn:microsoft.com/office/officeart/2008/layout/LinedList"/>
    <dgm:cxn modelId="{2EDF186D-D897-42FB-A25D-974EF84D2A8F}" srcId="{61C7F2BB-FC83-436C-B49D-B82553A3D714}" destId="{D2A4A0A0-5EAC-4B74-8C90-07CC0287F4C4}" srcOrd="3" destOrd="0" parTransId="{9BBC32E6-A69E-4A21-8462-EDFA06043D78}" sibTransId="{B1A3B86B-0414-49B8-BA58-5B6F847905BA}"/>
    <dgm:cxn modelId="{A47F416F-8DAF-4210-9EBF-2F4188F3F032}" type="presOf" srcId="{933BF426-1CC2-4F02-A9C0-346378DDD13F}" destId="{0816947A-8300-4327-AC6E-632727B6E8E0}" srcOrd="0" destOrd="0" presId="urn:microsoft.com/office/officeart/2008/layout/LinedList"/>
    <dgm:cxn modelId="{16CB0A79-721B-4CC5-B9F3-F07768E3B524}" srcId="{61C7F2BB-FC83-436C-B49D-B82553A3D714}" destId="{933BF426-1CC2-4F02-A9C0-346378DDD13F}" srcOrd="2" destOrd="0" parTransId="{119C6856-FF45-4461-9A28-D8F784A8D36D}" sibTransId="{2DE4D994-7F33-4FDE-B8C2-F84143197981}"/>
    <dgm:cxn modelId="{6E46FA7F-CF8A-4100-A4C1-1C8B53637660}" type="presOf" srcId="{61C7F2BB-FC83-436C-B49D-B82553A3D714}" destId="{3B23C7E1-8C9A-4FDF-87EF-1B27236B7860}" srcOrd="0" destOrd="0" presId="urn:microsoft.com/office/officeart/2008/layout/LinedList"/>
    <dgm:cxn modelId="{66AD7180-6C65-437F-90B7-1A8D19EE78D9}" srcId="{61C7F2BB-FC83-436C-B49D-B82553A3D714}" destId="{DB7E48A4-B41B-42DD-BD1A-A7F21D810550}" srcOrd="0" destOrd="0" parTransId="{C09D9D6F-8C3C-44AA-AAC3-245F1D63F310}" sibTransId="{80858DEA-ADE1-414C-9F92-DF5184A606E3}"/>
    <dgm:cxn modelId="{35F1DAA5-2B20-4E5A-B606-2488AF9ADC15}" type="presOf" srcId="{DB7E48A4-B41B-42DD-BD1A-A7F21D810550}" destId="{2068B315-F22A-4BAF-B9F3-4200DDB379E3}" srcOrd="0" destOrd="0" presId="urn:microsoft.com/office/officeart/2008/layout/LinedList"/>
    <dgm:cxn modelId="{45C9E6C7-57B1-42E1-AA59-0DF225837C20}" srcId="{61C7F2BB-FC83-436C-B49D-B82553A3D714}" destId="{6F6BA41C-15B7-489D-B517-84C03F80600F}" srcOrd="1" destOrd="0" parTransId="{CFA9ADAE-5E65-4576-A450-1F9C9B7E62BA}" sibTransId="{FF7690C9-67A1-47FE-ACAC-96D8A57A0D3C}"/>
    <dgm:cxn modelId="{A6233F15-7FA9-4B7B-9F70-220B6D5D857C}" type="presParOf" srcId="{3B23C7E1-8C9A-4FDF-87EF-1B27236B7860}" destId="{F6C76B54-C4C6-40A6-A93D-3CF52D482B3C}" srcOrd="0" destOrd="0" presId="urn:microsoft.com/office/officeart/2008/layout/LinedList"/>
    <dgm:cxn modelId="{E0C22CE1-C673-49A8-B64B-B406D0DA754C}" type="presParOf" srcId="{3B23C7E1-8C9A-4FDF-87EF-1B27236B7860}" destId="{1B300FBC-F070-46BB-BD0C-B8181737EC46}" srcOrd="1" destOrd="0" presId="urn:microsoft.com/office/officeart/2008/layout/LinedList"/>
    <dgm:cxn modelId="{E8B66A40-35D5-4C59-9669-96A9ED2C4D98}" type="presParOf" srcId="{1B300FBC-F070-46BB-BD0C-B8181737EC46}" destId="{2068B315-F22A-4BAF-B9F3-4200DDB379E3}" srcOrd="0" destOrd="0" presId="urn:microsoft.com/office/officeart/2008/layout/LinedList"/>
    <dgm:cxn modelId="{0695EC88-6892-421D-92E4-1760140B7CC5}" type="presParOf" srcId="{1B300FBC-F070-46BB-BD0C-B8181737EC46}" destId="{003573FF-206F-4568-8917-45FE9A2066F6}" srcOrd="1" destOrd="0" presId="urn:microsoft.com/office/officeart/2008/layout/LinedList"/>
    <dgm:cxn modelId="{96BF607C-06B7-4DD1-AE4B-63BEE0796290}" type="presParOf" srcId="{3B23C7E1-8C9A-4FDF-87EF-1B27236B7860}" destId="{AD7CD920-A78D-427F-BF20-9F72A8E9D9CD}" srcOrd="2" destOrd="0" presId="urn:microsoft.com/office/officeart/2008/layout/LinedList"/>
    <dgm:cxn modelId="{9038421D-0009-4B40-9560-63A2D3145211}" type="presParOf" srcId="{3B23C7E1-8C9A-4FDF-87EF-1B27236B7860}" destId="{2B4D54D8-D3F8-4090-81D6-B5FD9CEDE3B1}" srcOrd="3" destOrd="0" presId="urn:microsoft.com/office/officeart/2008/layout/LinedList"/>
    <dgm:cxn modelId="{6C3257AD-05DB-47E1-A8C4-9D4F095A3EB8}" type="presParOf" srcId="{2B4D54D8-D3F8-4090-81D6-B5FD9CEDE3B1}" destId="{9672E12D-AA9D-498C-ACD4-CE6097CF2584}" srcOrd="0" destOrd="0" presId="urn:microsoft.com/office/officeart/2008/layout/LinedList"/>
    <dgm:cxn modelId="{DF04CEDE-B70F-48F6-886A-EE7CAA2DE4A1}" type="presParOf" srcId="{2B4D54D8-D3F8-4090-81D6-B5FD9CEDE3B1}" destId="{7F61AA03-2202-4293-BD29-5D3C2D3CBD0D}" srcOrd="1" destOrd="0" presId="urn:microsoft.com/office/officeart/2008/layout/LinedList"/>
    <dgm:cxn modelId="{02EA4A0E-7098-4A2C-AB1F-E977B28D8132}" type="presParOf" srcId="{3B23C7E1-8C9A-4FDF-87EF-1B27236B7860}" destId="{A0B740C7-595F-4CC9-AB48-3F2EDB64B577}" srcOrd="4" destOrd="0" presId="urn:microsoft.com/office/officeart/2008/layout/LinedList"/>
    <dgm:cxn modelId="{69120178-F3E9-4BCC-A41B-C034D9D2ADA1}" type="presParOf" srcId="{3B23C7E1-8C9A-4FDF-87EF-1B27236B7860}" destId="{FBE3A3EF-835E-41CB-8380-CD359AA5AF66}" srcOrd="5" destOrd="0" presId="urn:microsoft.com/office/officeart/2008/layout/LinedList"/>
    <dgm:cxn modelId="{B2AF3E56-06F8-4DC5-81E9-625D9556F72B}" type="presParOf" srcId="{FBE3A3EF-835E-41CB-8380-CD359AA5AF66}" destId="{0816947A-8300-4327-AC6E-632727B6E8E0}" srcOrd="0" destOrd="0" presId="urn:microsoft.com/office/officeart/2008/layout/LinedList"/>
    <dgm:cxn modelId="{7E96D578-F97D-4892-BF9F-F7071E84B18D}" type="presParOf" srcId="{FBE3A3EF-835E-41CB-8380-CD359AA5AF66}" destId="{DA43FA43-B2BF-4C4E-9F9F-EE90FE6DCE5A}" srcOrd="1" destOrd="0" presId="urn:microsoft.com/office/officeart/2008/layout/LinedList"/>
    <dgm:cxn modelId="{6E0CA3F4-2A33-4B70-A6A2-7BFB3113AC11}" type="presParOf" srcId="{3B23C7E1-8C9A-4FDF-87EF-1B27236B7860}" destId="{B3A6CBC9-22DA-46D6-949A-6051DE0B662A}" srcOrd="6" destOrd="0" presId="urn:microsoft.com/office/officeart/2008/layout/LinedList"/>
    <dgm:cxn modelId="{40F98DBB-5F2E-4CD8-8B0F-6A5168BEB43B}" type="presParOf" srcId="{3B23C7E1-8C9A-4FDF-87EF-1B27236B7860}" destId="{72146CC9-1092-4B92-B16D-6399103CC380}" srcOrd="7" destOrd="0" presId="urn:microsoft.com/office/officeart/2008/layout/LinedList"/>
    <dgm:cxn modelId="{62A3FD0C-8FD7-481F-A240-B3B421DE0915}" type="presParOf" srcId="{72146CC9-1092-4B92-B16D-6399103CC380}" destId="{ECFDF9E0-C58F-46B8-8F7A-FEF0B0C0EA86}" srcOrd="0" destOrd="0" presId="urn:microsoft.com/office/officeart/2008/layout/LinedList"/>
    <dgm:cxn modelId="{CD75F436-27F1-4513-9663-89AC98B7F48E}" type="presParOf" srcId="{72146CC9-1092-4B92-B16D-6399103CC380}" destId="{DD0092ED-7044-4FF3-8151-90207943C1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76B54-C4C6-40A6-A93D-3CF52D482B3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8B315-F22A-4BAF-B9F3-4200DDB379E3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Introductions</a:t>
          </a:r>
        </a:p>
      </dsp:txBody>
      <dsp:txXfrm>
        <a:off x="0" y="0"/>
        <a:ext cx="10515600" cy="1087834"/>
      </dsp:txXfrm>
    </dsp:sp>
    <dsp:sp modelId="{AD7CD920-A78D-427F-BF20-9F72A8E9D9CD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2E12D-AA9D-498C-ACD4-CE6097CF2584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What is DevOps?</a:t>
          </a:r>
        </a:p>
      </dsp:txBody>
      <dsp:txXfrm>
        <a:off x="0" y="1087834"/>
        <a:ext cx="10515600" cy="1087834"/>
      </dsp:txXfrm>
    </dsp:sp>
    <dsp:sp modelId="{A0B740C7-595F-4CC9-AB48-3F2EDB64B577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6947A-8300-4327-AC6E-632727B6E8E0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What is a Dojo?</a:t>
          </a:r>
        </a:p>
      </dsp:txBody>
      <dsp:txXfrm>
        <a:off x="0" y="2175669"/>
        <a:ext cx="10515600" cy="1087834"/>
      </dsp:txXfrm>
    </dsp:sp>
    <dsp:sp modelId="{B3A6CBC9-22DA-46D6-949A-6051DE0B662A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DF9E0-C58F-46B8-8F7A-FEF0B0C0EA86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What's Next?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4D18-3C1E-40A4-9E34-047BF87F19C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4A04F-08A8-49AB-9C91-1A7BF4FE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Termed by Patrick </a:t>
            </a:r>
            <a:r>
              <a:rPr lang="en-US" dirty="0" err="1"/>
              <a:t>Debois</a:t>
            </a:r>
            <a:r>
              <a:rPr lang="en-US" dirty="0"/>
              <a:t> in 2009.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4A04F-08A8-49AB-9C91-1A7BF4FE32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6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5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0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9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1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0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1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7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89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patrickdebois_my-current-definition-of-devops-everything-activity-6755909565658746880-odKR?utm_source=share&amp;utm_medium=member_deskt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anchor="b">
            <a:normAutofit/>
          </a:bodyPr>
          <a:lstStyle/>
          <a:p>
            <a:r>
              <a:rPr lang="en-US" sz="4800"/>
              <a:t>XYZ DevOps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485" y="4067661"/>
            <a:ext cx="8201552" cy="111876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70000"/>
                  </a:schemeClr>
                </a:solidFill>
              </a:rPr>
              <a:t>A holistic approach to adopting DevOps concepts and best-practices for XYZ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2E27-4D06-8FFE-FBFA-17F2BBF9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Can I expect to learn in a Dojo?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C82A-041B-E9A4-06AF-284109BFCF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Agile Fundamentals</a:t>
            </a:r>
          </a:p>
          <a:p>
            <a:r>
              <a:rPr lang="en-US" dirty="0">
                <a:cs typeface="Calibri"/>
              </a:rPr>
              <a:t>Product Management</a:t>
            </a:r>
          </a:p>
          <a:p>
            <a:r>
              <a:rPr lang="en-US" dirty="0">
                <a:cs typeface="Calibri"/>
              </a:rPr>
              <a:t>Automated Testing</a:t>
            </a:r>
          </a:p>
          <a:p>
            <a:r>
              <a:rPr lang="en-US" dirty="0">
                <a:cs typeface="Calibri"/>
              </a:rPr>
              <a:t>Feature Based development</a:t>
            </a:r>
          </a:p>
          <a:p>
            <a:r>
              <a:rPr lang="en-US" dirty="0">
                <a:cs typeface="Calibri"/>
              </a:rPr>
              <a:t>Git best-practices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8C184-D507-23EC-F8C6-D702B7A014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Build/Release Pipeline management</a:t>
            </a:r>
          </a:p>
          <a:p>
            <a:r>
              <a:rPr lang="en-US" dirty="0">
                <a:cs typeface="Calibri"/>
              </a:rPr>
              <a:t>Cloud Concepts</a:t>
            </a:r>
            <a:endParaRPr lang="en-US" dirty="0"/>
          </a:p>
          <a:p>
            <a:r>
              <a:rPr lang="en-US" dirty="0">
                <a:cs typeface="Calibri"/>
              </a:rPr>
              <a:t>Containerization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814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30F49-AD23-452F-2CDF-2D1146C2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XYZ Dojo Engagement</a:t>
            </a:r>
            <a:endParaRPr lang="en-US" dirty="0"/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4BD01B1F-15DD-8A21-7C32-5CB29CAE7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996" y="1579432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027D-07F6-2B13-9750-E6F2201F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Meet Your Coaches</a:t>
            </a:r>
            <a:endParaRPr lang="en-US" dirty="0"/>
          </a:p>
        </p:txBody>
      </p:sp>
      <p:pic>
        <p:nvPicPr>
          <p:cNvPr id="5" name="Content Placeholder 4" descr="profile image">
            <a:extLst>
              <a:ext uri="{FF2B5EF4-FFF2-40B4-BE49-F238E27FC236}">
                <a16:creationId xmlns:a16="http://schemas.microsoft.com/office/drawing/2014/main" id="{21002453-047C-9462-7817-7A4D1FF839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01E51-E503-B687-9C83-0DA929595F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Ryan Honer</a:t>
            </a:r>
          </a:p>
          <a:p>
            <a:pPr lvl="1"/>
            <a:r>
              <a:rPr lang="en-US" dirty="0">
                <a:cs typeface="Calibri"/>
              </a:rPr>
              <a:t>Software Consultant with nearly 15 years of experience in various roles</a:t>
            </a:r>
          </a:p>
          <a:p>
            <a:pPr lvl="1"/>
            <a:r>
              <a:rPr lang="en-US" dirty="0">
                <a:cs typeface="Calibri"/>
              </a:rPr>
              <a:t>Began his obsession with DevOps after reading the DevOps handbook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2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027D-07F6-2B13-9750-E6F2201F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Meet Your Coaches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01E51-E503-B687-9C83-0DA929595F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Coach C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Technical Coach </a:t>
            </a:r>
          </a:p>
          <a:p>
            <a:pPr lvl="1"/>
            <a:r>
              <a:rPr lang="en-US" dirty="0">
                <a:cs typeface="Calibri"/>
              </a:rPr>
              <a:t>Working on Containers, Kubernetes, and Infrastructure improvements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F6BD-4150-A79C-D350-D6E3C2981A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Coach B</a:t>
            </a:r>
          </a:p>
          <a:p>
            <a:pPr lvl="1"/>
            <a:r>
              <a:rPr lang="en-US" dirty="0">
                <a:cs typeface="Calibri"/>
              </a:rPr>
              <a:t>Technical Coach</a:t>
            </a:r>
          </a:p>
          <a:p>
            <a:pPr lvl="1"/>
            <a:r>
              <a:rPr lang="en-US" dirty="0">
                <a:cs typeface="Calibri"/>
              </a:rPr>
              <a:t>Focusing on CI/CD and Engineering Mindset</a:t>
            </a:r>
          </a:p>
        </p:txBody>
      </p:sp>
    </p:spTree>
    <p:extLst>
      <p:ext uri="{BB962C8B-B14F-4D97-AF65-F5344CB8AC3E}">
        <p14:creationId xmlns:p14="http://schemas.microsoft.com/office/powerpoint/2010/main" val="260777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5289E-A8DE-21DC-4B96-1004F5B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Weeks 1-2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BAF4-5E43-EFE5-80F6-86F41A67D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Focus on Learning and adoption of a Continuous Improvement Mindset</a:t>
            </a:r>
          </a:p>
          <a:p>
            <a:endParaRPr lang="en-US" sz="2400" dirty="0"/>
          </a:p>
          <a:p>
            <a:r>
              <a:rPr lang="en-US" sz="2400" dirty="0"/>
              <a:t>Process Improvements</a:t>
            </a:r>
            <a:endParaRPr lang="en-US" sz="2400" dirty="0">
              <a:cs typeface="Calibri"/>
            </a:endParaRPr>
          </a:p>
          <a:p>
            <a:pPr lvl="1"/>
            <a:r>
              <a:rPr lang="en-US" dirty="0">
                <a:cs typeface="Calibri" panose="020F0502020204030204"/>
              </a:rPr>
              <a:t>VSM</a:t>
            </a:r>
          </a:p>
          <a:p>
            <a:pPr lvl="1"/>
            <a:r>
              <a:rPr lang="en-US" dirty="0"/>
              <a:t>Agile</a:t>
            </a:r>
            <a:endParaRPr lang="en-US">
              <a:cs typeface="Calibri"/>
            </a:endParaRPr>
          </a:p>
          <a:p>
            <a:pPr lvl="1"/>
            <a:r>
              <a:rPr lang="en-US" dirty="0"/>
              <a:t>Product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Culture</a:t>
            </a:r>
            <a:endParaRPr lang="en-US" dirty="0"/>
          </a:p>
          <a:p>
            <a:r>
              <a:rPr lang="en-US" sz="2400" dirty="0">
                <a:cs typeface="Calibri"/>
              </a:rPr>
              <a:t>CI/CD and pipeline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5393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5289E-A8DE-21DC-4B96-1004F5B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Weeks </a:t>
            </a:r>
            <a:r>
              <a:rPr lang="en-US" sz="4000" dirty="0">
                <a:solidFill>
                  <a:srgbClr val="FFFFFF"/>
                </a:solidFill>
              </a:rPr>
              <a:t>3-4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BAF4-5E43-EFE5-80F6-86F41A67D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Begin short iterations, between 1-2.5 days</a:t>
            </a:r>
            <a:endParaRPr lang="en-US" sz="2000" dirty="0">
              <a:cs typeface="Calibri" panose="020F0502020204030204"/>
            </a:endParaRPr>
          </a:p>
          <a:p>
            <a:endParaRPr lang="en-US" sz="2000" dirty="0"/>
          </a:p>
          <a:p>
            <a:r>
              <a:rPr lang="en-US" sz="2000" dirty="0"/>
              <a:t>Technical Foundations </a:t>
            </a:r>
            <a:endParaRPr lang="en-US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Architecture</a:t>
            </a:r>
          </a:p>
          <a:p>
            <a:pPr lvl="1"/>
            <a:r>
              <a:rPr lang="en-US" sz="1600" dirty="0">
                <a:cs typeface="Calibri"/>
              </a:rPr>
              <a:t>Unit Testing</a:t>
            </a:r>
          </a:p>
          <a:p>
            <a:pPr lvl="1"/>
            <a:r>
              <a:rPr lang="en-US" sz="1600" dirty="0">
                <a:cs typeface="Calibri"/>
              </a:rPr>
              <a:t>Git and Feature Branching</a:t>
            </a:r>
          </a:p>
          <a:p>
            <a:r>
              <a:rPr lang="en-US" sz="2000" dirty="0">
                <a:cs typeface="Calibri"/>
              </a:rPr>
              <a:t>Infrastructure Improvements</a:t>
            </a:r>
          </a:p>
          <a:p>
            <a:pPr lvl="1"/>
            <a:r>
              <a:rPr lang="en-US" sz="1600" dirty="0">
                <a:cs typeface="Calibri"/>
              </a:rPr>
              <a:t>Containerization of Apps</a:t>
            </a:r>
          </a:p>
          <a:p>
            <a:pPr lvl="1"/>
            <a:r>
              <a:rPr lang="en-US" sz="1600" dirty="0">
                <a:cs typeface="Calibri"/>
              </a:rPr>
              <a:t>Zero Downtime Deployments</a:t>
            </a:r>
          </a:p>
          <a:p>
            <a:pPr lvl="1"/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737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5289E-A8DE-21DC-4B96-1004F5B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Weeks </a:t>
            </a:r>
            <a:r>
              <a:rPr lang="en-US" sz="4000" dirty="0">
                <a:solidFill>
                  <a:srgbClr val="FFFFFF"/>
                </a:solidFill>
              </a:rPr>
              <a:t>3-4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BAF4-5E43-EFE5-80F6-86F41A67D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Continue to enforce learning. Adopt what the team has been learning</a:t>
            </a:r>
            <a:endParaRPr lang="en-US" dirty="0"/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342900" indent="-342900"/>
            <a:r>
              <a:rPr lang="en-US" sz="2000">
                <a:cs typeface="Calibri"/>
              </a:rPr>
              <a:t>Use repetition of Agile Ceremonies to reinforce muscle memory</a:t>
            </a:r>
            <a:endParaRPr lang="en-US" sz="2000" dirty="0">
              <a:cs typeface="Calibri"/>
            </a:endParaRPr>
          </a:p>
          <a:p>
            <a:pPr lvl="1"/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05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5289E-A8DE-21DC-4B96-1004F5B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Weeks 7+</a:t>
            </a:r>
            <a:endParaRPr lang="en-US" sz="40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BAF4-5E43-EFE5-80F6-86F41A67D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Congratulations! You have successfully completed your first Dojo! 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Moving forward the Coaching team will be focused on another team, but will be checking in with the team at regular intervals to determine if any issues have reared up.</a:t>
            </a:r>
          </a:p>
        </p:txBody>
      </p:sp>
    </p:spTree>
    <p:extLst>
      <p:ext uri="{BB962C8B-B14F-4D97-AF65-F5344CB8AC3E}">
        <p14:creationId xmlns:p14="http://schemas.microsoft.com/office/powerpoint/2010/main" val="84315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5999-3154-780F-95DC-D77E92EC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574359-CC76-8D69-457C-6450920589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09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22854-F4FE-9D6C-BEC8-7414288A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5" y="557144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406A1-8EAF-B8A9-301C-BEE5AF7F9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105" y="2960423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XYZ has been struggling with environment building, code quality, and the speed in which they are delivering their software.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9D6C8F48-1237-21F1-4D5A-6B104C01A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30F49-AD23-452F-2CDF-2D1146C2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DevOps?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4BD01B1F-15DD-8A21-7C32-5CB29CAE7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996" y="1579432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2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2CCF0-EBDE-D930-14B5-1C5F1458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you define DevOps?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AD1E-9616-4F5E-9317-5E3E00AA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2" y="2418408"/>
            <a:ext cx="5181598" cy="3409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en-US" sz="2000"/>
              <a:t>"Everything you do to overcome the friction created by silos ... All the rest is plain engineering."</a:t>
            </a:r>
          </a:p>
          <a:p>
            <a:pPr marL="742950" lvl="1" indent="-228600" algn="r">
              <a:buFont typeface="Arial" panose="020B0604020202020204" pitchFamily="34" charset="0"/>
              <a:buChar char="•"/>
            </a:pPr>
            <a:r>
              <a:rPr lang="en-US" sz="2000"/>
              <a:t>Patrick Debois, </a:t>
            </a:r>
            <a:r>
              <a:rPr lang="en-US" sz="2000">
                <a:hlinkClick r:id="rId3"/>
              </a:rPr>
              <a:t>LinkedIn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sz="2000"/>
              <a:t>Simply, DevOps is the intersection between Software Development and Software Operations. 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Picture Placeholder 7">
            <a:extLst>
              <a:ext uri="{FF2B5EF4-FFF2-40B4-BE49-F238E27FC236}">
                <a16:creationId xmlns:a16="http://schemas.microsoft.com/office/drawing/2014/main" id="{D5A746EF-5476-0C5F-EFD6-BE75B05C391F}"/>
              </a:ext>
            </a:extLst>
          </p:cNvPr>
          <p:cNvGrpSpPr/>
          <p:nvPr/>
        </p:nvGrpSpPr>
        <p:grpSpPr>
          <a:xfrm>
            <a:off x="6675120" y="2239487"/>
            <a:ext cx="3557898" cy="1993405"/>
            <a:chOff x="5988632" y="1606666"/>
            <a:chExt cx="6280886" cy="3519014"/>
          </a:xfrm>
        </p:grpSpPr>
        <p:grpSp>
          <p:nvGrpSpPr>
            <p:cNvPr id="10" name="Picture Placeholder 7">
              <a:extLst>
                <a:ext uri="{FF2B5EF4-FFF2-40B4-BE49-F238E27FC236}">
                  <a16:creationId xmlns:a16="http://schemas.microsoft.com/office/drawing/2014/main" id="{122080CD-22F9-097B-259C-4FE5DFC294B1}"/>
                </a:ext>
              </a:extLst>
            </p:cNvPr>
            <p:cNvGrpSpPr/>
            <p:nvPr/>
          </p:nvGrpSpPr>
          <p:grpSpPr>
            <a:xfrm>
              <a:off x="7476378" y="3247745"/>
              <a:ext cx="545611" cy="193503"/>
              <a:chOff x="7476378" y="3247745"/>
              <a:chExt cx="545611" cy="193503"/>
            </a:xfrm>
            <a:solidFill>
              <a:srgbClr val="353535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58B4429-A9F0-F9AA-9BEF-C3E1931EB318}"/>
                  </a:ext>
                </a:extLst>
              </p:cNvPr>
              <p:cNvSpPr/>
              <p:nvPr/>
            </p:nvSpPr>
            <p:spPr>
              <a:xfrm>
                <a:off x="7476378" y="3247745"/>
                <a:ext cx="160722" cy="193503"/>
              </a:xfrm>
              <a:custGeom>
                <a:avLst/>
                <a:gdLst>
                  <a:gd name="connsiteX0" fmla="*/ 160723 w 160722"/>
                  <a:gd name="connsiteY0" fmla="*/ 95166 h 193503"/>
                  <a:gd name="connsiteX1" fmla="*/ 133231 w 160722"/>
                  <a:gd name="connsiteY1" fmla="*/ 168126 h 193503"/>
                  <a:gd name="connsiteX2" fmla="*/ 54984 w 160722"/>
                  <a:gd name="connsiteY2" fmla="*/ 193504 h 193503"/>
                  <a:gd name="connsiteX3" fmla="*/ 0 w 160722"/>
                  <a:gd name="connsiteY3" fmla="*/ 193504 h 193503"/>
                  <a:gd name="connsiteX4" fmla="*/ 0 w 160722"/>
                  <a:gd name="connsiteY4" fmla="*/ 0 h 193503"/>
                  <a:gd name="connsiteX5" fmla="*/ 61329 w 160722"/>
                  <a:gd name="connsiteY5" fmla="*/ 0 h 193503"/>
                  <a:gd name="connsiteX6" fmla="*/ 135346 w 160722"/>
                  <a:gd name="connsiteY6" fmla="*/ 25378 h 193503"/>
                  <a:gd name="connsiteX7" fmla="*/ 160723 w 160722"/>
                  <a:gd name="connsiteY7" fmla="*/ 95166 h 193503"/>
                  <a:gd name="connsiteX8" fmla="*/ 118427 w 160722"/>
                  <a:gd name="connsiteY8" fmla="*/ 96223 h 193503"/>
                  <a:gd name="connsiteX9" fmla="*/ 63443 w 160722"/>
                  <a:gd name="connsiteY9" fmla="*/ 33837 h 193503"/>
                  <a:gd name="connsiteX10" fmla="*/ 41238 w 160722"/>
                  <a:gd name="connsiteY10" fmla="*/ 33837 h 193503"/>
                  <a:gd name="connsiteX11" fmla="*/ 41238 w 160722"/>
                  <a:gd name="connsiteY11" fmla="*/ 159667 h 193503"/>
                  <a:gd name="connsiteX12" fmla="*/ 59214 w 160722"/>
                  <a:gd name="connsiteY12" fmla="*/ 159667 h 193503"/>
                  <a:gd name="connsiteX13" fmla="*/ 118427 w 160722"/>
                  <a:gd name="connsiteY13" fmla="*/ 96223 h 19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722" h="193503">
                    <a:moveTo>
                      <a:pt x="160723" y="95166"/>
                    </a:moveTo>
                    <a:cubicBezTo>
                      <a:pt x="160723" y="126888"/>
                      <a:pt x="151207" y="151208"/>
                      <a:pt x="133231" y="168126"/>
                    </a:cubicBezTo>
                    <a:cubicBezTo>
                      <a:pt x="115255" y="185044"/>
                      <a:pt x="88821" y="193504"/>
                      <a:pt x="54984" y="193504"/>
                    </a:cubicBezTo>
                    <a:lnTo>
                      <a:pt x="0" y="193504"/>
                    </a:lnTo>
                    <a:lnTo>
                      <a:pt x="0" y="0"/>
                    </a:lnTo>
                    <a:lnTo>
                      <a:pt x="61329" y="0"/>
                    </a:lnTo>
                    <a:cubicBezTo>
                      <a:pt x="93050" y="0"/>
                      <a:pt x="117370" y="8459"/>
                      <a:pt x="135346" y="25378"/>
                    </a:cubicBezTo>
                    <a:cubicBezTo>
                      <a:pt x="152264" y="42296"/>
                      <a:pt x="160723" y="65559"/>
                      <a:pt x="160723" y="95166"/>
                    </a:cubicBezTo>
                    <a:close/>
                    <a:moveTo>
                      <a:pt x="118427" y="96223"/>
                    </a:moveTo>
                    <a:cubicBezTo>
                      <a:pt x="118427" y="54985"/>
                      <a:pt x="100452" y="33837"/>
                      <a:pt x="63443" y="33837"/>
                    </a:cubicBezTo>
                    <a:lnTo>
                      <a:pt x="41238" y="33837"/>
                    </a:lnTo>
                    <a:lnTo>
                      <a:pt x="41238" y="159667"/>
                    </a:lnTo>
                    <a:lnTo>
                      <a:pt x="59214" y="159667"/>
                    </a:lnTo>
                    <a:cubicBezTo>
                      <a:pt x="98337" y="159667"/>
                      <a:pt x="118427" y="138519"/>
                      <a:pt x="118427" y="96223"/>
                    </a:cubicBezTo>
                    <a:close/>
                  </a:path>
                </a:pathLst>
              </a:custGeom>
              <a:solidFill>
                <a:srgbClr val="35353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97939B9-4C49-5689-19D8-90955B105A32}"/>
                  </a:ext>
                </a:extLst>
              </p:cNvPr>
              <p:cNvSpPr/>
              <p:nvPr/>
            </p:nvSpPr>
            <p:spPr>
              <a:xfrm>
                <a:off x="7698429" y="3247745"/>
                <a:ext cx="111025" cy="193503"/>
              </a:xfrm>
              <a:custGeom>
                <a:avLst/>
                <a:gdLst>
                  <a:gd name="connsiteX0" fmla="*/ 111026 w 111025"/>
                  <a:gd name="connsiteY0" fmla="*/ 193504 h 193503"/>
                  <a:gd name="connsiteX1" fmla="*/ 0 w 111025"/>
                  <a:gd name="connsiteY1" fmla="*/ 193504 h 193503"/>
                  <a:gd name="connsiteX2" fmla="*/ 0 w 111025"/>
                  <a:gd name="connsiteY2" fmla="*/ 0 h 193503"/>
                  <a:gd name="connsiteX3" fmla="*/ 111026 w 111025"/>
                  <a:gd name="connsiteY3" fmla="*/ 0 h 193503"/>
                  <a:gd name="connsiteX4" fmla="*/ 111026 w 111025"/>
                  <a:gd name="connsiteY4" fmla="*/ 33837 h 193503"/>
                  <a:gd name="connsiteX5" fmla="*/ 40181 w 111025"/>
                  <a:gd name="connsiteY5" fmla="*/ 33837 h 193503"/>
                  <a:gd name="connsiteX6" fmla="*/ 40181 w 111025"/>
                  <a:gd name="connsiteY6" fmla="*/ 76133 h 193503"/>
                  <a:gd name="connsiteX7" fmla="*/ 105739 w 111025"/>
                  <a:gd name="connsiteY7" fmla="*/ 76133 h 193503"/>
                  <a:gd name="connsiteX8" fmla="*/ 105739 w 111025"/>
                  <a:gd name="connsiteY8" fmla="*/ 109969 h 193503"/>
                  <a:gd name="connsiteX9" fmla="*/ 40181 w 111025"/>
                  <a:gd name="connsiteY9" fmla="*/ 109969 h 193503"/>
                  <a:gd name="connsiteX10" fmla="*/ 40181 w 111025"/>
                  <a:gd name="connsiteY10" fmla="*/ 159667 h 193503"/>
                  <a:gd name="connsiteX11" fmla="*/ 111026 w 111025"/>
                  <a:gd name="connsiteY11" fmla="*/ 159667 h 193503"/>
                  <a:gd name="connsiteX12" fmla="*/ 111026 w 111025"/>
                  <a:gd name="connsiteY12" fmla="*/ 193504 h 19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025" h="193503">
                    <a:moveTo>
                      <a:pt x="111026" y="193504"/>
                    </a:moveTo>
                    <a:lnTo>
                      <a:pt x="0" y="193504"/>
                    </a:lnTo>
                    <a:lnTo>
                      <a:pt x="0" y="0"/>
                    </a:lnTo>
                    <a:lnTo>
                      <a:pt x="111026" y="0"/>
                    </a:lnTo>
                    <a:lnTo>
                      <a:pt x="111026" y="33837"/>
                    </a:lnTo>
                    <a:lnTo>
                      <a:pt x="40181" y="33837"/>
                    </a:lnTo>
                    <a:lnTo>
                      <a:pt x="40181" y="76133"/>
                    </a:lnTo>
                    <a:lnTo>
                      <a:pt x="105739" y="76133"/>
                    </a:lnTo>
                    <a:lnTo>
                      <a:pt x="105739" y="109969"/>
                    </a:lnTo>
                    <a:lnTo>
                      <a:pt x="40181" y="109969"/>
                    </a:lnTo>
                    <a:lnTo>
                      <a:pt x="40181" y="159667"/>
                    </a:lnTo>
                    <a:lnTo>
                      <a:pt x="111026" y="159667"/>
                    </a:lnTo>
                    <a:lnTo>
                      <a:pt x="111026" y="193504"/>
                    </a:lnTo>
                    <a:close/>
                  </a:path>
                </a:pathLst>
              </a:custGeom>
              <a:solidFill>
                <a:srgbClr val="35353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6A9F782-3B5D-0E3D-7322-EBF3C27E3B14}"/>
                  </a:ext>
                </a:extLst>
              </p:cNvPr>
              <p:cNvSpPr/>
              <p:nvPr/>
            </p:nvSpPr>
            <p:spPr>
              <a:xfrm>
                <a:off x="7846463" y="3247745"/>
                <a:ext cx="175526" cy="193503"/>
              </a:xfrm>
              <a:custGeom>
                <a:avLst/>
                <a:gdLst>
                  <a:gd name="connsiteX0" fmla="*/ 134288 w 175526"/>
                  <a:gd name="connsiteY0" fmla="*/ 0 h 193503"/>
                  <a:gd name="connsiteX1" fmla="*/ 175527 w 175526"/>
                  <a:gd name="connsiteY1" fmla="*/ 0 h 193503"/>
                  <a:gd name="connsiteX2" fmla="*/ 109968 w 175526"/>
                  <a:gd name="connsiteY2" fmla="*/ 193504 h 193503"/>
                  <a:gd name="connsiteX3" fmla="*/ 65558 w 175526"/>
                  <a:gd name="connsiteY3" fmla="*/ 193504 h 193503"/>
                  <a:gd name="connsiteX4" fmla="*/ 0 w 175526"/>
                  <a:gd name="connsiteY4" fmla="*/ 0 h 193503"/>
                  <a:gd name="connsiteX5" fmla="*/ 41238 w 175526"/>
                  <a:gd name="connsiteY5" fmla="*/ 0 h 193503"/>
                  <a:gd name="connsiteX6" fmla="*/ 77189 w 175526"/>
                  <a:gd name="connsiteY6" fmla="*/ 115256 h 193503"/>
                  <a:gd name="connsiteX7" fmla="*/ 83534 w 175526"/>
                  <a:gd name="connsiteY7" fmla="*/ 138519 h 193503"/>
                  <a:gd name="connsiteX8" fmla="*/ 87763 w 175526"/>
                  <a:gd name="connsiteY8" fmla="*/ 157552 h 193503"/>
                  <a:gd name="connsiteX9" fmla="*/ 97280 w 175526"/>
                  <a:gd name="connsiteY9" fmla="*/ 115256 h 193503"/>
                  <a:gd name="connsiteX10" fmla="*/ 134288 w 175526"/>
                  <a:gd name="connsiteY10" fmla="*/ 0 h 19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526" h="193503">
                    <a:moveTo>
                      <a:pt x="134288" y="0"/>
                    </a:moveTo>
                    <a:lnTo>
                      <a:pt x="175527" y="0"/>
                    </a:lnTo>
                    <a:lnTo>
                      <a:pt x="109968" y="193504"/>
                    </a:lnTo>
                    <a:lnTo>
                      <a:pt x="65558" y="193504"/>
                    </a:lnTo>
                    <a:lnTo>
                      <a:pt x="0" y="0"/>
                    </a:lnTo>
                    <a:lnTo>
                      <a:pt x="41238" y="0"/>
                    </a:lnTo>
                    <a:lnTo>
                      <a:pt x="77189" y="115256"/>
                    </a:lnTo>
                    <a:cubicBezTo>
                      <a:pt x="79304" y="121601"/>
                      <a:pt x="81419" y="130060"/>
                      <a:pt x="83534" y="138519"/>
                    </a:cubicBezTo>
                    <a:cubicBezTo>
                      <a:pt x="85649" y="148035"/>
                      <a:pt x="86706" y="154380"/>
                      <a:pt x="87763" y="157552"/>
                    </a:cubicBezTo>
                    <a:cubicBezTo>
                      <a:pt x="88821" y="149093"/>
                      <a:pt x="91993" y="135347"/>
                      <a:pt x="97280" y="115256"/>
                    </a:cubicBezTo>
                    <a:lnTo>
                      <a:pt x="134288" y="0"/>
                    </a:lnTo>
                    <a:close/>
                  </a:path>
                </a:pathLst>
              </a:custGeom>
              <a:solidFill>
                <a:srgbClr val="35353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Picture Placeholder 7">
              <a:extLst>
                <a:ext uri="{FF2B5EF4-FFF2-40B4-BE49-F238E27FC236}">
                  <a16:creationId xmlns:a16="http://schemas.microsoft.com/office/drawing/2014/main" id="{78F8C71B-7FD3-0231-157B-C8D60313E083}"/>
                </a:ext>
              </a:extLst>
            </p:cNvPr>
            <p:cNvGrpSpPr/>
            <p:nvPr/>
          </p:nvGrpSpPr>
          <p:grpSpPr>
            <a:xfrm>
              <a:off x="10226645" y="3243515"/>
              <a:ext cx="551956" cy="200905"/>
              <a:chOff x="10226645" y="3243515"/>
              <a:chExt cx="551956" cy="200905"/>
            </a:xfrm>
            <a:solidFill>
              <a:srgbClr val="353535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9289D05-A08D-6B48-6C68-B05B008E958C}"/>
                  </a:ext>
                </a:extLst>
              </p:cNvPr>
              <p:cNvSpPr/>
              <p:nvPr/>
            </p:nvSpPr>
            <p:spPr>
              <a:xfrm>
                <a:off x="10226645" y="3245630"/>
                <a:ext cx="186100" cy="198790"/>
              </a:xfrm>
              <a:custGeom>
                <a:avLst/>
                <a:gdLst>
                  <a:gd name="connsiteX0" fmla="*/ 186100 w 186100"/>
                  <a:gd name="connsiteY0" fmla="*/ 99395 h 198790"/>
                  <a:gd name="connsiteX1" fmla="*/ 161781 w 186100"/>
                  <a:gd name="connsiteY1" fmla="*/ 173413 h 198790"/>
                  <a:gd name="connsiteX2" fmla="*/ 93050 w 186100"/>
                  <a:gd name="connsiteY2" fmla="*/ 198791 h 198790"/>
                  <a:gd name="connsiteX3" fmla="*/ 24320 w 186100"/>
                  <a:gd name="connsiteY3" fmla="*/ 173413 h 198790"/>
                  <a:gd name="connsiteX4" fmla="*/ 0 w 186100"/>
                  <a:gd name="connsiteY4" fmla="*/ 99395 h 198790"/>
                  <a:gd name="connsiteX5" fmla="*/ 24320 w 186100"/>
                  <a:gd name="connsiteY5" fmla="*/ 25378 h 198790"/>
                  <a:gd name="connsiteX6" fmla="*/ 93050 w 186100"/>
                  <a:gd name="connsiteY6" fmla="*/ 0 h 198790"/>
                  <a:gd name="connsiteX7" fmla="*/ 161781 w 186100"/>
                  <a:gd name="connsiteY7" fmla="*/ 25378 h 198790"/>
                  <a:gd name="connsiteX8" fmla="*/ 186100 w 186100"/>
                  <a:gd name="connsiteY8" fmla="*/ 99395 h 198790"/>
                  <a:gd name="connsiteX9" fmla="*/ 44410 w 186100"/>
                  <a:gd name="connsiteY9" fmla="*/ 99395 h 198790"/>
                  <a:gd name="connsiteX10" fmla="*/ 57099 w 186100"/>
                  <a:gd name="connsiteY10" fmla="*/ 148035 h 198790"/>
                  <a:gd name="connsiteX11" fmla="*/ 94108 w 186100"/>
                  <a:gd name="connsiteY11" fmla="*/ 164954 h 198790"/>
                  <a:gd name="connsiteX12" fmla="*/ 142747 w 186100"/>
                  <a:gd name="connsiteY12" fmla="*/ 99395 h 198790"/>
                  <a:gd name="connsiteX13" fmla="*/ 94108 w 186100"/>
                  <a:gd name="connsiteY13" fmla="*/ 33837 h 198790"/>
                  <a:gd name="connsiteX14" fmla="*/ 57099 w 186100"/>
                  <a:gd name="connsiteY14" fmla="*/ 50755 h 198790"/>
                  <a:gd name="connsiteX15" fmla="*/ 44410 w 186100"/>
                  <a:gd name="connsiteY15" fmla="*/ 99395 h 19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6100" h="198790">
                    <a:moveTo>
                      <a:pt x="186100" y="99395"/>
                    </a:moveTo>
                    <a:cubicBezTo>
                      <a:pt x="186100" y="131117"/>
                      <a:pt x="177641" y="156495"/>
                      <a:pt x="161781" y="173413"/>
                    </a:cubicBezTo>
                    <a:cubicBezTo>
                      <a:pt x="145920" y="190331"/>
                      <a:pt x="122657" y="198791"/>
                      <a:pt x="93050" y="198791"/>
                    </a:cubicBezTo>
                    <a:cubicBezTo>
                      <a:pt x="63443" y="198791"/>
                      <a:pt x="40181" y="190331"/>
                      <a:pt x="24320" y="173413"/>
                    </a:cubicBezTo>
                    <a:cubicBezTo>
                      <a:pt x="8459" y="156495"/>
                      <a:pt x="0" y="131117"/>
                      <a:pt x="0" y="99395"/>
                    </a:cubicBezTo>
                    <a:cubicBezTo>
                      <a:pt x="0" y="67673"/>
                      <a:pt x="8459" y="42296"/>
                      <a:pt x="24320" y="25378"/>
                    </a:cubicBezTo>
                    <a:cubicBezTo>
                      <a:pt x="40181" y="8459"/>
                      <a:pt x="63443" y="0"/>
                      <a:pt x="93050" y="0"/>
                    </a:cubicBezTo>
                    <a:cubicBezTo>
                      <a:pt x="122657" y="0"/>
                      <a:pt x="145920" y="8459"/>
                      <a:pt x="161781" y="25378"/>
                    </a:cubicBezTo>
                    <a:cubicBezTo>
                      <a:pt x="177641" y="42296"/>
                      <a:pt x="186100" y="66616"/>
                      <a:pt x="186100" y="99395"/>
                    </a:cubicBezTo>
                    <a:close/>
                    <a:moveTo>
                      <a:pt x="44410" y="99395"/>
                    </a:moveTo>
                    <a:cubicBezTo>
                      <a:pt x="44410" y="120543"/>
                      <a:pt x="48640" y="137462"/>
                      <a:pt x="57099" y="148035"/>
                    </a:cubicBezTo>
                    <a:cubicBezTo>
                      <a:pt x="65558" y="158609"/>
                      <a:pt x="77190" y="164954"/>
                      <a:pt x="94108" y="164954"/>
                    </a:cubicBezTo>
                    <a:cubicBezTo>
                      <a:pt x="126887" y="164954"/>
                      <a:pt x="142747" y="142748"/>
                      <a:pt x="142747" y="99395"/>
                    </a:cubicBezTo>
                    <a:cubicBezTo>
                      <a:pt x="142747" y="56042"/>
                      <a:pt x="126887" y="33837"/>
                      <a:pt x="94108" y="33837"/>
                    </a:cubicBezTo>
                    <a:cubicBezTo>
                      <a:pt x="78247" y="33837"/>
                      <a:pt x="65558" y="39124"/>
                      <a:pt x="57099" y="50755"/>
                    </a:cubicBezTo>
                    <a:cubicBezTo>
                      <a:pt x="48640" y="61329"/>
                      <a:pt x="44410" y="77190"/>
                      <a:pt x="44410" y="99395"/>
                    </a:cubicBezTo>
                    <a:close/>
                  </a:path>
                </a:pathLst>
              </a:custGeom>
              <a:solidFill>
                <a:srgbClr val="35353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FA1C233-1DA7-1754-E471-26B1726BC481}"/>
                  </a:ext>
                </a:extLst>
              </p:cNvPr>
              <p:cNvSpPr/>
              <p:nvPr/>
            </p:nvSpPr>
            <p:spPr>
              <a:xfrm>
                <a:off x="10473016" y="3247745"/>
                <a:ext cx="134288" cy="193503"/>
              </a:xfrm>
              <a:custGeom>
                <a:avLst/>
                <a:gdLst>
                  <a:gd name="connsiteX0" fmla="*/ 134288 w 134288"/>
                  <a:gd name="connsiteY0" fmla="*/ 60272 h 193503"/>
                  <a:gd name="connsiteX1" fmla="*/ 115255 w 134288"/>
                  <a:gd name="connsiteY1" fmla="*/ 107855 h 193503"/>
                  <a:gd name="connsiteX2" fmla="*/ 59214 w 134288"/>
                  <a:gd name="connsiteY2" fmla="*/ 124773 h 193503"/>
                  <a:gd name="connsiteX3" fmla="*/ 41238 w 134288"/>
                  <a:gd name="connsiteY3" fmla="*/ 124773 h 193503"/>
                  <a:gd name="connsiteX4" fmla="*/ 41238 w 134288"/>
                  <a:gd name="connsiteY4" fmla="*/ 193504 h 193503"/>
                  <a:gd name="connsiteX5" fmla="*/ 0 w 134288"/>
                  <a:gd name="connsiteY5" fmla="*/ 193504 h 193503"/>
                  <a:gd name="connsiteX6" fmla="*/ 0 w 134288"/>
                  <a:gd name="connsiteY6" fmla="*/ 0 h 193503"/>
                  <a:gd name="connsiteX7" fmla="*/ 62386 w 134288"/>
                  <a:gd name="connsiteY7" fmla="*/ 0 h 193503"/>
                  <a:gd name="connsiteX8" fmla="*/ 116313 w 134288"/>
                  <a:gd name="connsiteY8" fmla="*/ 14804 h 193503"/>
                  <a:gd name="connsiteX9" fmla="*/ 134288 w 134288"/>
                  <a:gd name="connsiteY9" fmla="*/ 60272 h 193503"/>
                  <a:gd name="connsiteX10" fmla="*/ 41238 w 134288"/>
                  <a:gd name="connsiteY10" fmla="*/ 90936 h 193503"/>
                  <a:gd name="connsiteX11" fmla="*/ 54984 w 134288"/>
                  <a:gd name="connsiteY11" fmla="*/ 90936 h 193503"/>
                  <a:gd name="connsiteX12" fmla="*/ 83534 w 134288"/>
                  <a:gd name="connsiteY12" fmla="*/ 83534 h 193503"/>
                  <a:gd name="connsiteX13" fmla="*/ 93050 w 134288"/>
                  <a:gd name="connsiteY13" fmla="*/ 61329 h 193503"/>
                  <a:gd name="connsiteX14" fmla="*/ 85649 w 134288"/>
                  <a:gd name="connsiteY14" fmla="*/ 40181 h 193503"/>
                  <a:gd name="connsiteX15" fmla="*/ 61328 w 134288"/>
                  <a:gd name="connsiteY15" fmla="*/ 32779 h 193503"/>
                  <a:gd name="connsiteX16" fmla="*/ 41238 w 134288"/>
                  <a:gd name="connsiteY16" fmla="*/ 32779 h 193503"/>
                  <a:gd name="connsiteX17" fmla="*/ 41238 w 134288"/>
                  <a:gd name="connsiteY17" fmla="*/ 90936 h 19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4288" h="193503">
                    <a:moveTo>
                      <a:pt x="134288" y="60272"/>
                    </a:moveTo>
                    <a:cubicBezTo>
                      <a:pt x="134288" y="81420"/>
                      <a:pt x="127944" y="97281"/>
                      <a:pt x="115255" y="107855"/>
                    </a:cubicBezTo>
                    <a:cubicBezTo>
                      <a:pt x="102566" y="118429"/>
                      <a:pt x="83534" y="124773"/>
                      <a:pt x="59214" y="124773"/>
                    </a:cubicBezTo>
                    <a:lnTo>
                      <a:pt x="41238" y="124773"/>
                    </a:lnTo>
                    <a:lnTo>
                      <a:pt x="41238" y="193504"/>
                    </a:lnTo>
                    <a:lnTo>
                      <a:pt x="0" y="193504"/>
                    </a:lnTo>
                    <a:lnTo>
                      <a:pt x="0" y="0"/>
                    </a:lnTo>
                    <a:lnTo>
                      <a:pt x="62386" y="0"/>
                    </a:lnTo>
                    <a:cubicBezTo>
                      <a:pt x="85649" y="0"/>
                      <a:pt x="103624" y="5287"/>
                      <a:pt x="116313" y="14804"/>
                    </a:cubicBezTo>
                    <a:cubicBezTo>
                      <a:pt x="127944" y="25378"/>
                      <a:pt x="134288" y="40181"/>
                      <a:pt x="134288" y="60272"/>
                    </a:cubicBezTo>
                    <a:close/>
                    <a:moveTo>
                      <a:pt x="41238" y="90936"/>
                    </a:moveTo>
                    <a:lnTo>
                      <a:pt x="54984" y="90936"/>
                    </a:lnTo>
                    <a:cubicBezTo>
                      <a:pt x="67673" y="90936"/>
                      <a:pt x="77189" y="88821"/>
                      <a:pt x="83534" y="83534"/>
                    </a:cubicBezTo>
                    <a:cubicBezTo>
                      <a:pt x="89878" y="78247"/>
                      <a:pt x="93050" y="70846"/>
                      <a:pt x="93050" y="61329"/>
                    </a:cubicBezTo>
                    <a:cubicBezTo>
                      <a:pt x="93050" y="51813"/>
                      <a:pt x="90935" y="44411"/>
                      <a:pt x="85649" y="40181"/>
                    </a:cubicBezTo>
                    <a:cubicBezTo>
                      <a:pt x="80362" y="35952"/>
                      <a:pt x="71902" y="32779"/>
                      <a:pt x="61328" y="32779"/>
                    </a:cubicBezTo>
                    <a:lnTo>
                      <a:pt x="41238" y="32779"/>
                    </a:lnTo>
                    <a:lnTo>
                      <a:pt x="41238" y="90936"/>
                    </a:lnTo>
                    <a:close/>
                  </a:path>
                </a:pathLst>
              </a:custGeom>
              <a:solidFill>
                <a:srgbClr val="35353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E019A1E-55F8-58A7-B39E-410C92D8E8D9}"/>
                  </a:ext>
                </a:extLst>
              </p:cNvPr>
              <p:cNvSpPr/>
              <p:nvPr/>
            </p:nvSpPr>
            <p:spPr>
              <a:xfrm>
                <a:off x="10651715" y="3243515"/>
                <a:ext cx="126886" cy="199847"/>
              </a:xfrm>
              <a:custGeom>
                <a:avLst/>
                <a:gdLst>
                  <a:gd name="connsiteX0" fmla="*/ 126887 w 126886"/>
                  <a:gd name="connsiteY0" fmla="*/ 143806 h 199847"/>
                  <a:gd name="connsiteX1" fmla="*/ 107854 w 126886"/>
                  <a:gd name="connsiteY1" fmla="*/ 185044 h 199847"/>
                  <a:gd name="connsiteX2" fmla="*/ 54984 w 126886"/>
                  <a:gd name="connsiteY2" fmla="*/ 199848 h 199847"/>
                  <a:gd name="connsiteX3" fmla="*/ 0 w 126886"/>
                  <a:gd name="connsiteY3" fmla="*/ 188217 h 199847"/>
                  <a:gd name="connsiteX4" fmla="*/ 0 w 126886"/>
                  <a:gd name="connsiteY4" fmla="*/ 150150 h 199847"/>
                  <a:gd name="connsiteX5" fmla="*/ 32779 w 126886"/>
                  <a:gd name="connsiteY5" fmla="*/ 162839 h 199847"/>
                  <a:gd name="connsiteX6" fmla="*/ 57099 w 126886"/>
                  <a:gd name="connsiteY6" fmla="*/ 166011 h 199847"/>
                  <a:gd name="connsiteX7" fmla="*/ 78247 w 126886"/>
                  <a:gd name="connsiteY7" fmla="*/ 160724 h 199847"/>
                  <a:gd name="connsiteX8" fmla="*/ 85649 w 126886"/>
                  <a:gd name="connsiteY8" fmla="*/ 144863 h 199847"/>
                  <a:gd name="connsiteX9" fmla="*/ 82476 w 126886"/>
                  <a:gd name="connsiteY9" fmla="*/ 134289 h 199847"/>
                  <a:gd name="connsiteX10" fmla="*/ 72960 w 126886"/>
                  <a:gd name="connsiteY10" fmla="*/ 125830 h 199847"/>
                  <a:gd name="connsiteX11" fmla="*/ 47582 w 126886"/>
                  <a:gd name="connsiteY11" fmla="*/ 113141 h 199847"/>
                  <a:gd name="connsiteX12" fmla="*/ 21148 w 126886"/>
                  <a:gd name="connsiteY12" fmla="*/ 97280 h 199847"/>
                  <a:gd name="connsiteX13" fmla="*/ 7402 w 126886"/>
                  <a:gd name="connsiteY13" fmla="*/ 79305 h 199847"/>
                  <a:gd name="connsiteX14" fmla="*/ 2115 w 126886"/>
                  <a:gd name="connsiteY14" fmla="*/ 54985 h 199847"/>
                  <a:gd name="connsiteX15" fmla="*/ 19033 w 126886"/>
                  <a:gd name="connsiteY15" fmla="*/ 14803 h 199847"/>
                  <a:gd name="connsiteX16" fmla="*/ 67673 w 126886"/>
                  <a:gd name="connsiteY16" fmla="*/ 0 h 199847"/>
                  <a:gd name="connsiteX17" fmla="*/ 96222 w 126886"/>
                  <a:gd name="connsiteY17" fmla="*/ 3172 h 199847"/>
                  <a:gd name="connsiteX18" fmla="*/ 124772 w 126886"/>
                  <a:gd name="connsiteY18" fmla="*/ 13746 h 199847"/>
                  <a:gd name="connsiteX19" fmla="*/ 111026 w 126886"/>
                  <a:gd name="connsiteY19" fmla="*/ 45468 h 199847"/>
                  <a:gd name="connsiteX20" fmla="*/ 85649 w 126886"/>
                  <a:gd name="connsiteY20" fmla="*/ 37009 h 199847"/>
                  <a:gd name="connsiteX21" fmla="*/ 65558 w 126886"/>
                  <a:gd name="connsiteY21" fmla="*/ 34894 h 199847"/>
                  <a:gd name="connsiteX22" fmla="*/ 47582 w 126886"/>
                  <a:gd name="connsiteY22" fmla="*/ 40181 h 199847"/>
                  <a:gd name="connsiteX23" fmla="*/ 41238 w 126886"/>
                  <a:gd name="connsiteY23" fmla="*/ 53927 h 199847"/>
                  <a:gd name="connsiteX24" fmla="*/ 43353 w 126886"/>
                  <a:gd name="connsiteY24" fmla="*/ 63444 h 199847"/>
                  <a:gd name="connsiteX25" fmla="*/ 51812 w 126886"/>
                  <a:gd name="connsiteY25" fmla="*/ 70846 h 199847"/>
                  <a:gd name="connsiteX26" fmla="*/ 78247 w 126886"/>
                  <a:gd name="connsiteY26" fmla="*/ 84592 h 199847"/>
                  <a:gd name="connsiteX27" fmla="*/ 115255 w 126886"/>
                  <a:gd name="connsiteY27" fmla="*/ 111027 h 199847"/>
                  <a:gd name="connsiteX28" fmla="*/ 126887 w 126886"/>
                  <a:gd name="connsiteY28" fmla="*/ 143806 h 199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6886" h="199847">
                    <a:moveTo>
                      <a:pt x="126887" y="143806"/>
                    </a:moveTo>
                    <a:cubicBezTo>
                      <a:pt x="126887" y="161782"/>
                      <a:pt x="120542" y="175528"/>
                      <a:pt x="107854" y="185044"/>
                    </a:cubicBezTo>
                    <a:cubicBezTo>
                      <a:pt x="95165" y="195618"/>
                      <a:pt x="78247" y="199848"/>
                      <a:pt x="54984" y="199848"/>
                    </a:cubicBezTo>
                    <a:cubicBezTo>
                      <a:pt x="33837" y="199848"/>
                      <a:pt x="15861" y="195618"/>
                      <a:pt x="0" y="188217"/>
                    </a:cubicBezTo>
                    <a:lnTo>
                      <a:pt x="0" y="150150"/>
                    </a:lnTo>
                    <a:cubicBezTo>
                      <a:pt x="12689" y="156495"/>
                      <a:pt x="24320" y="159667"/>
                      <a:pt x="32779" y="162839"/>
                    </a:cubicBezTo>
                    <a:cubicBezTo>
                      <a:pt x="42296" y="164954"/>
                      <a:pt x="49697" y="166011"/>
                      <a:pt x="57099" y="166011"/>
                    </a:cubicBezTo>
                    <a:cubicBezTo>
                      <a:pt x="66615" y="166011"/>
                      <a:pt x="72960" y="163896"/>
                      <a:pt x="78247" y="160724"/>
                    </a:cubicBezTo>
                    <a:cubicBezTo>
                      <a:pt x="83534" y="157552"/>
                      <a:pt x="85649" y="152265"/>
                      <a:pt x="85649" y="144863"/>
                    </a:cubicBezTo>
                    <a:cubicBezTo>
                      <a:pt x="85649" y="140634"/>
                      <a:pt x="84591" y="137462"/>
                      <a:pt x="82476" y="134289"/>
                    </a:cubicBezTo>
                    <a:cubicBezTo>
                      <a:pt x="80362" y="131117"/>
                      <a:pt x="77189" y="129002"/>
                      <a:pt x="72960" y="125830"/>
                    </a:cubicBezTo>
                    <a:cubicBezTo>
                      <a:pt x="68730" y="122658"/>
                      <a:pt x="60271" y="118428"/>
                      <a:pt x="47582" y="113141"/>
                    </a:cubicBezTo>
                    <a:cubicBezTo>
                      <a:pt x="35951" y="107854"/>
                      <a:pt x="26435" y="102567"/>
                      <a:pt x="21148" y="97280"/>
                    </a:cubicBezTo>
                    <a:cubicBezTo>
                      <a:pt x="15861" y="91993"/>
                      <a:pt x="10574" y="86706"/>
                      <a:pt x="7402" y="79305"/>
                    </a:cubicBezTo>
                    <a:cubicBezTo>
                      <a:pt x="4229" y="72960"/>
                      <a:pt x="2115" y="64501"/>
                      <a:pt x="2115" y="54985"/>
                    </a:cubicBezTo>
                    <a:cubicBezTo>
                      <a:pt x="2115" y="38066"/>
                      <a:pt x="7402" y="24320"/>
                      <a:pt x="19033" y="14803"/>
                    </a:cubicBezTo>
                    <a:cubicBezTo>
                      <a:pt x="30664" y="5287"/>
                      <a:pt x="46525" y="0"/>
                      <a:pt x="67673" y="0"/>
                    </a:cubicBezTo>
                    <a:cubicBezTo>
                      <a:pt x="78247" y="0"/>
                      <a:pt x="87763" y="1057"/>
                      <a:pt x="96222" y="3172"/>
                    </a:cubicBezTo>
                    <a:cubicBezTo>
                      <a:pt x="105739" y="5287"/>
                      <a:pt x="115255" y="8459"/>
                      <a:pt x="124772" y="13746"/>
                    </a:cubicBezTo>
                    <a:lnTo>
                      <a:pt x="111026" y="45468"/>
                    </a:lnTo>
                    <a:cubicBezTo>
                      <a:pt x="100452" y="41238"/>
                      <a:pt x="91993" y="38066"/>
                      <a:pt x="85649" y="37009"/>
                    </a:cubicBezTo>
                    <a:cubicBezTo>
                      <a:pt x="79304" y="34894"/>
                      <a:pt x="71902" y="34894"/>
                      <a:pt x="65558" y="34894"/>
                    </a:cubicBezTo>
                    <a:cubicBezTo>
                      <a:pt x="58156" y="34894"/>
                      <a:pt x="51812" y="37009"/>
                      <a:pt x="47582" y="40181"/>
                    </a:cubicBezTo>
                    <a:cubicBezTo>
                      <a:pt x="43353" y="43353"/>
                      <a:pt x="41238" y="48640"/>
                      <a:pt x="41238" y="53927"/>
                    </a:cubicBezTo>
                    <a:cubicBezTo>
                      <a:pt x="41238" y="57099"/>
                      <a:pt x="42296" y="60272"/>
                      <a:pt x="43353" y="63444"/>
                    </a:cubicBezTo>
                    <a:cubicBezTo>
                      <a:pt x="45468" y="66616"/>
                      <a:pt x="47582" y="68731"/>
                      <a:pt x="51812" y="70846"/>
                    </a:cubicBezTo>
                    <a:cubicBezTo>
                      <a:pt x="54984" y="72960"/>
                      <a:pt x="64501" y="78247"/>
                      <a:pt x="78247" y="84592"/>
                    </a:cubicBezTo>
                    <a:cubicBezTo>
                      <a:pt x="96222" y="93051"/>
                      <a:pt x="108911" y="101510"/>
                      <a:pt x="115255" y="111027"/>
                    </a:cubicBezTo>
                    <a:cubicBezTo>
                      <a:pt x="121600" y="120543"/>
                      <a:pt x="126887" y="132175"/>
                      <a:pt x="126887" y="143806"/>
                    </a:cubicBezTo>
                    <a:close/>
                  </a:path>
                </a:pathLst>
              </a:custGeom>
              <a:solidFill>
                <a:srgbClr val="35353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7B1A24-3758-7B24-12AD-C8E247A1C426}"/>
                </a:ext>
              </a:extLst>
            </p:cNvPr>
            <p:cNvSpPr/>
            <p:nvPr/>
          </p:nvSpPr>
          <p:spPr>
            <a:xfrm>
              <a:off x="7715347" y="1609838"/>
              <a:ext cx="1413728" cy="1755277"/>
            </a:xfrm>
            <a:custGeom>
              <a:avLst/>
              <a:gdLst>
                <a:gd name="connsiteX0" fmla="*/ 146977 w 1413728"/>
                <a:gd name="connsiteY0" fmla="*/ 757096 h 1755277"/>
                <a:gd name="connsiteX1" fmla="*/ 1037298 w 1413728"/>
                <a:gd name="connsiteY1" fmla="*/ 1755278 h 1755277"/>
                <a:gd name="connsiteX2" fmla="*/ 1413728 w 1413728"/>
                <a:gd name="connsiteY2" fmla="*/ 667217 h 1755277"/>
                <a:gd name="connsiteX3" fmla="*/ 146977 w 1413728"/>
                <a:gd name="connsiteY3" fmla="*/ 0 h 1755277"/>
                <a:gd name="connsiteX4" fmla="*/ 0 w 1413728"/>
                <a:gd name="connsiteY4" fmla="*/ 378548 h 1755277"/>
                <a:gd name="connsiteX5" fmla="*/ 146977 w 1413728"/>
                <a:gd name="connsiteY5" fmla="*/ 757096 h 1755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3728" h="1755277">
                  <a:moveTo>
                    <a:pt x="146977" y="757096"/>
                  </a:moveTo>
                  <a:cubicBezTo>
                    <a:pt x="648179" y="814195"/>
                    <a:pt x="1037298" y="1239268"/>
                    <a:pt x="1037298" y="1755278"/>
                  </a:cubicBezTo>
                  <a:cubicBezTo>
                    <a:pt x="1037298" y="1345008"/>
                    <a:pt x="1177931" y="966460"/>
                    <a:pt x="1413728" y="667217"/>
                  </a:cubicBezTo>
                  <a:cubicBezTo>
                    <a:pt x="1113430" y="286554"/>
                    <a:pt x="659810" y="33837"/>
                    <a:pt x="146977" y="0"/>
                  </a:cubicBezTo>
                  <a:lnTo>
                    <a:pt x="0" y="378548"/>
                  </a:lnTo>
                  <a:lnTo>
                    <a:pt x="146977" y="757096"/>
                  </a:lnTo>
                  <a:close/>
                </a:path>
              </a:pathLst>
            </a:custGeom>
            <a:solidFill>
              <a:srgbClr val="19838E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57FE84-F6E1-76C9-292E-FD67E5D9117D}"/>
                </a:ext>
              </a:extLst>
            </p:cNvPr>
            <p:cNvSpPr/>
            <p:nvPr/>
          </p:nvSpPr>
          <p:spPr>
            <a:xfrm>
              <a:off x="5988632" y="3345026"/>
              <a:ext cx="1800732" cy="1775368"/>
            </a:xfrm>
            <a:custGeom>
              <a:avLst/>
              <a:gdLst>
                <a:gd name="connsiteX0" fmla="*/ 1652698 w 1800732"/>
                <a:gd name="connsiteY0" fmla="*/ 1019330 h 1775368"/>
                <a:gd name="connsiteX1" fmla="*/ 753918 w 1800732"/>
                <a:gd name="connsiteY1" fmla="*/ 20090 h 1775368"/>
                <a:gd name="connsiteX2" fmla="*/ 753918 w 1800732"/>
                <a:gd name="connsiteY2" fmla="*/ 3172 h 1775368"/>
                <a:gd name="connsiteX3" fmla="*/ 381717 w 1800732"/>
                <a:gd name="connsiteY3" fmla="*/ 148035 h 1775368"/>
                <a:gd name="connsiteX4" fmla="*/ 0 w 1800732"/>
                <a:gd name="connsiteY4" fmla="*/ 0 h 1775368"/>
                <a:gd name="connsiteX5" fmla="*/ 0 w 1800732"/>
                <a:gd name="connsiteY5" fmla="*/ 20090 h 1775368"/>
                <a:gd name="connsiteX6" fmla="*/ 1655870 w 1800732"/>
                <a:gd name="connsiteY6" fmla="*/ 1775368 h 1775368"/>
                <a:gd name="connsiteX7" fmla="*/ 1800732 w 1800732"/>
                <a:gd name="connsiteY7" fmla="*/ 1401050 h 1775368"/>
                <a:gd name="connsiteX8" fmla="*/ 1652698 w 1800732"/>
                <a:gd name="connsiteY8" fmla="*/ 1019330 h 1775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732" h="1775368">
                  <a:moveTo>
                    <a:pt x="1652698" y="1019330"/>
                  </a:moveTo>
                  <a:cubicBezTo>
                    <a:pt x="1147266" y="966460"/>
                    <a:pt x="753918" y="539272"/>
                    <a:pt x="753918" y="20090"/>
                  </a:cubicBezTo>
                  <a:cubicBezTo>
                    <a:pt x="753918" y="14803"/>
                    <a:pt x="753918" y="8459"/>
                    <a:pt x="753918" y="3172"/>
                  </a:cubicBezTo>
                  <a:lnTo>
                    <a:pt x="381717" y="148035"/>
                  </a:lnTo>
                  <a:lnTo>
                    <a:pt x="0" y="0"/>
                  </a:lnTo>
                  <a:cubicBezTo>
                    <a:pt x="0" y="6344"/>
                    <a:pt x="0" y="13746"/>
                    <a:pt x="0" y="20090"/>
                  </a:cubicBezTo>
                  <a:cubicBezTo>
                    <a:pt x="0" y="956944"/>
                    <a:pt x="732770" y="1722498"/>
                    <a:pt x="1655870" y="1775368"/>
                  </a:cubicBezTo>
                  <a:lnTo>
                    <a:pt x="1800732" y="1401050"/>
                  </a:lnTo>
                  <a:lnTo>
                    <a:pt x="1652698" y="1019330"/>
                  </a:lnTo>
                  <a:close/>
                </a:path>
              </a:pathLst>
            </a:custGeom>
            <a:solidFill>
              <a:srgbClr val="3737AA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558E162-B4D5-4F26-6299-10CD979928BA}"/>
                </a:ext>
              </a:extLst>
            </p:cNvPr>
            <p:cNvSpPr/>
            <p:nvPr/>
          </p:nvSpPr>
          <p:spPr>
            <a:xfrm>
              <a:off x="9509735" y="3439134"/>
              <a:ext cx="10573" cy="10573"/>
            </a:xfrm>
            <a:custGeom>
              <a:avLst/>
              <a:gdLst>
                <a:gd name="connsiteX0" fmla="*/ 0 w 10573"/>
                <a:gd name="connsiteY0" fmla="*/ 0 h 10573"/>
                <a:gd name="connsiteX1" fmla="*/ 0 w 10573"/>
                <a:gd name="connsiteY1" fmla="*/ 0 h 10573"/>
                <a:gd name="connsiteX2" fmla="*/ 0 w 10573"/>
                <a:gd name="connsiteY2" fmla="*/ 0 h 1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73" h="105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53535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155AD5E-AC9D-81F2-3B80-93653CA77B9B}"/>
                </a:ext>
              </a:extLst>
            </p:cNvPr>
            <p:cNvSpPr/>
            <p:nvPr/>
          </p:nvSpPr>
          <p:spPr>
            <a:xfrm>
              <a:off x="9505506" y="3365116"/>
              <a:ext cx="1057" cy="37008"/>
            </a:xfrm>
            <a:custGeom>
              <a:avLst/>
              <a:gdLst>
                <a:gd name="connsiteX0" fmla="*/ 1057 w 1057"/>
                <a:gd name="connsiteY0" fmla="*/ 37009 h 37008"/>
                <a:gd name="connsiteX1" fmla="*/ 0 w 1057"/>
                <a:gd name="connsiteY1" fmla="*/ 0 h 37008"/>
                <a:gd name="connsiteX2" fmla="*/ 0 w 1057"/>
                <a:gd name="connsiteY2" fmla="*/ 37009 h 37008"/>
                <a:gd name="connsiteX3" fmla="*/ 0 w 1057"/>
                <a:gd name="connsiteY3" fmla="*/ 37009 h 37008"/>
                <a:gd name="connsiteX4" fmla="*/ 1057 w 1057"/>
                <a:gd name="connsiteY4" fmla="*/ 37009 h 3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" h="37008">
                  <a:moveTo>
                    <a:pt x="1057" y="37009"/>
                  </a:moveTo>
                  <a:cubicBezTo>
                    <a:pt x="1057" y="24320"/>
                    <a:pt x="0" y="12689"/>
                    <a:pt x="0" y="0"/>
                  </a:cubicBezTo>
                  <a:cubicBezTo>
                    <a:pt x="0" y="12689"/>
                    <a:pt x="0" y="24320"/>
                    <a:pt x="0" y="37009"/>
                  </a:cubicBezTo>
                  <a:cubicBezTo>
                    <a:pt x="0" y="37009"/>
                    <a:pt x="0" y="37009"/>
                    <a:pt x="0" y="37009"/>
                  </a:cubicBezTo>
                  <a:lnTo>
                    <a:pt x="1057" y="37009"/>
                  </a:lnTo>
                  <a:close/>
                </a:path>
              </a:pathLst>
            </a:custGeom>
            <a:solidFill>
              <a:srgbClr val="353535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442B9D-E2CE-0EA8-77C3-2A22DCE49C9A}"/>
                </a:ext>
              </a:extLst>
            </p:cNvPr>
            <p:cNvSpPr/>
            <p:nvPr/>
          </p:nvSpPr>
          <p:spPr>
            <a:xfrm>
              <a:off x="5990747" y="1606666"/>
              <a:ext cx="1796502" cy="1810262"/>
            </a:xfrm>
            <a:custGeom>
              <a:avLst/>
              <a:gdLst>
                <a:gd name="connsiteX0" fmla="*/ 756033 w 1796502"/>
                <a:gd name="connsiteY0" fmla="*/ 1664342 h 1810262"/>
                <a:gd name="connsiteX1" fmla="*/ 1756322 w 1796502"/>
                <a:gd name="connsiteY1" fmla="*/ 752866 h 1810262"/>
                <a:gd name="connsiteX2" fmla="*/ 1793331 w 1796502"/>
                <a:gd name="connsiteY2" fmla="*/ 753924 h 1810262"/>
                <a:gd name="connsiteX3" fmla="*/ 1648469 w 1796502"/>
                <a:gd name="connsiteY3" fmla="*/ 381720 h 1810262"/>
                <a:gd name="connsiteX4" fmla="*/ 1796503 w 1796502"/>
                <a:gd name="connsiteY4" fmla="*/ 0 h 1810262"/>
                <a:gd name="connsiteX5" fmla="*/ 1756322 w 1796502"/>
                <a:gd name="connsiteY5" fmla="*/ 0 h 1810262"/>
                <a:gd name="connsiteX6" fmla="*/ 0 w 1796502"/>
                <a:gd name="connsiteY6" fmla="*/ 1663284 h 1810262"/>
                <a:gd name="connsiteX7" fmla="*/ 379602 w 1796502"/>
                <a:gd name="connsiteY7" fmla="*/ 1810262 h 1810262"/>
                <a:gd name="connsiteX8" fmla="*/ 756033 w 1796502"/>
                <a:gd name="connsiteY8" fmla="*/ 1664342 h 181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6502" h="1810262">
                  <a:moveTo>
                    <a:pt x="756033" y="1664342"/>
                  </a:moveTo>
                  <a:cubicBezTo>
                    <a:pt x="803615" y="1153619"/>
                    <a:pt x="1232915" y="752866"/>
                    <a:pt x="1756322" y="752866"/>
                  </a:cubicBezTo>
                  <a:cubicBezTo>
                    <a:pt x="1769011" y="752866"/>
                    <a:pt x="1780642" y="752866"/>
                    <a:pt x="1793331" y="753924"/>
                  </a:cubicBezTo>
                  <a:lnTo>
                    <a:pt x="1648469" y="381720"/>
                  </a:lnTo>
                  <a:lnTo>
                    <a:pt x="1796503" y="0"/>
                  </a:lnTo>
                  <a:cubicBezTo>
                    <a:pt x="1782757" y="0"/>
                    <a:pt x="1769011" y="0"/>
                    <a:pt x="1756322" y="0"/>
                  </a:cubicBezTo>
                  <a:cubicBezTo>
                    <a:pt x="817361" y="0"/>
                    <a:pt x="49697" y="735948"/>
                    <a:pt x="0" y="1663284"/>
                  </a:cubicBezTo>
                  <a:lnTo>
                    <a:pt x="379602" y="1810262"/>
                  </a:lnTo>
                  <a:lnTo>
                    <a:pt x="756033" y="1664342"/>
                  </a:lnTo>
                  <a:close/>
                </a:path>
              </a:pathLst>
            </a:custGeom>
            <a:solidFill>
              <a:srgbClr val="8B9B29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100FD08-2834-6132-006A-E74296842213}"/>
                </a:ext>
              </a:extLst>
            </p:cNvPr>
            <p:cNvSpPr/>
            <p:nvPr/>
          </p:nvSpPr>
          <p:spPr>
            <a:xfrm>
              <a:off x="8755818" y="3474028"/>
              <a:ext cx="13745" cy="5286"/>
            </a:xfrm>
            <a:custGeom>
              <a:avLst/>
              <a:gdLst>
                <a:gd name="connsiteX0" fmla="*/ 13746 w 13745"/>
                <a:gd name="connsiteY0" fmla="*/ 0 h 5286"/>
                <a:gd name="connsiteX1" fmla="*/ 0 w 13745"/>
                <a:gd name="connsiteY1" fmla="*/ 5287 h 5286"/>
                <a:gd name="connsiteX2" fmla="*/ 0 w 13745"/>
                <a:gd name="connsiteY2" fmla="*/ 5287 h 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45" h="5286">
                  <a:moveTo>
                    <a:pt x="13746" y="0"/>
                  </a:moveTo>
                  <a:lnTo>
                    <a:pt x="0" y="5287"/>
                  </a:lnTo>
                  <a:lnTo>
                    <a:pt x="0" y="5287"/>
                  </a:lnTo>
                  <a:close/>
                </a:path>
              </a:pathLst>
            </a:custGeom>
            <a:noFill/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Picture Placeholder 7">
              <a:extLst>
                <a:ext uri="{FF2B5EF4-FFF2-40B4-BE49-F238E27FC236}">
                  <a16:creationId xmlns:a16="http://schemas.microsoft.com/office/drawing/2014/main" id="{E07FBF8D-CE0F-D154-86E3-CDA24AA2192E}"/>
                </a:ext>
              </a:extLst>
            </p:cNvPr>
            <p:cNvGrpSpPr/>
            <p:nvPr/>
          </p:nvGrpSpPr>
          <p:grpSpPr>
            <a:xfrm>
              <a:off x="7718520" y="3333394"/>
              <a:ext cx="1783813" cy="1792286"/>
              <a:chOff x="7718520" y="3333394"/>
              <a:chExt cx="1783813" cy="1792286"/>
            </a:xfrm>
            <a:solidFill>
              <a:srgbClr val="3FA9F5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4F1E1A2-CB5A-CC99-16A5-52A8759F102E}"/>
                  </a:ext>
                </a:extLst>
              </p:cNvPr>
              <p:cNvSpPr/>
              <p:nvPr/>
            </p:nvSpPr>
            <p:spPr>
              <a:xfrm>
                <a:off x="8755818" y="3478257"/>
                <a:ext cx="10573" cy="1057"/>
              </a:xfrm>
              <a:custGeom>
                <a:avLst/>
                <a:gdLst>
                  <a:gd name="connsiteX0" fmla="*/ 0 w 10573"/>
                  <a:gd name="connsiteY0" fmla="*/ 1057 h 1057"/>
                  <a:gd name="connsiteX1" fmla="*/ 0 w 10573"/>
                  <a:gd name="connsiteY1" fmla="*/ 1057 h 1057"/>
                  <a:gd name="connsiteX2" fmla="*/ 0 w 10573"/>
                  <a:gd name="connsiteY2" fmla="*/ 0 h 1057"/>
                  <a:gd name="connsiteX3" fmla="*/ 0 w 10573"/>
                  <a:gd name="connsiteY3" fmla="*/ 1057 h 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" h="1057">
                    <a:moveTo>
                      <a:pt x="0" y="1057"/>
                    </a:moveTo>
                    <a:lnTo>
                      <a:pt x="0" y="1057"/>
                    </a:lnTo>
                    <a:cubicBezTo>
                      <a:pt x="0" y="1057"/>
                      <a:pt x="0" y="0"/>
                      <a:pt x="0" y="0"/>
                    </a:cubicBezTo>
                    <a:lnTo>
                      <a:pt x="0" y="1057"/>
                    </a:lnTo>
                    <a:close/>
                  </a:path>
                </a:pathLst>
              </a:custGeom>
              <a:solidFill>
                <a:srgbClr val="3FA9F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2ADC303-0FC8-7B25-B304-9F02A73DCB6C}"/>
                  </a:ext>
                </a:extLst>
              </p:cNvPr>
              <p:cNvSpPr/>
              <p:nvPr/>
            </p:nvSpPr>
            <p:spPr>
              <a:xfrm>
                <a:off x="7718520" y="3333394"/>
                <a:ext cx="1783813" cy="1792286"/>
              </a:xfrm>
              <a:custGeom>
                <a:avLst/>
                <a:gdLst>
                  <a:gd name="connsiteX0" fmla="*/ 1783814 w 1783813"/>
                  <a:gd name="connsiteY0" fmla="*/ 142748 h 1792286"/>
                  <a:gd name="connsiteX1" fmla="*/ 1415843 w 1783813"/>
                  <a:gd name="connsiteY1" fmla="*/ 0 h 1792286"/>
                  <a:gd name="connsiteX2" fmla="*/ 1056331 w 1783813"/>
                  <a:gd name="connsiteY2" fmla="*/ 139576 h 1792286"/>
                  <a:gd name="connsiteX3" fmla="*/ 1056331 w 1783813"/>
                  <a:gd name="connsiteY3" fmla="*/ 139576 h 1792286"/>
                  <a:gd name="connsiteX4" fmla="*/ 1051044 w 1783813"/>
                  <a:gd name="connsiteY4" fmla="*/ 141691 h 1792286"/>
                  <a:gd name="connsiteX5" fmla="*/ 1037298 w 1783813"/>
                  <a:gd name="connsiteY5" fmla="*/ 146978 h 1792286"/>
                  <a:gd name="connsiteX6" fmla="*/ 1037298 w 1783813"/>
                  <a:gd name="connsiteY6" fmla="*/ 148035 h 1792286"/>
                  <a:gd name="connsiteX7" fmla="*/ 1037298 w 1783813"/>
                  <a:gd name="connsiteY7" fmla="*/ 148035 h 1792286"/>
                  <a:gd name="connsiteX8" fmla="*/ 1026724 w 1783813"/>
                  <a:gd name="connsiteY8" fmla="*/ 152265 h 1792286"/>
                  <a:gd name="connsiteX9" fmla="*/ 28549 w 1783813"/>
                  <a:gd name="connsiteY9" fmla="*/ 1038363 h 1792286"/>
                  <a:gd name="connsiteX10" fmla="*/ 0 w 1783813"/>
                  <a:gd name="connsiteY10" fmla="*/ 1038363 h 1792286"/>
                  <a:gd name="connsiteX11" fmla="*/ 145919 w 1783813"/>
                  <a:gd name="connsiteY11" fmla="*/ 1415853 h 1792286"/>
                  <a:gd name="connsiteX12" fmla="*/ 0 w 1783813"/>
                  <a:gd name="connsiteY12" fmla="*/ 1792287 h 1792286"/>
                  <a:gd name="connsiteX13" fmla="*/ 28549 w 1783813"/>
                  <a:gd name="connsiteY13" fmla="*/ 1792287 h 1792286"/>
                  <a:gd name="connsiteX14" fmla="*/ 1410556 w 1783813"/>
                  <a:gd name="connsiteY14" fmla="*/ 1121897 h 1792286"/>
                  <a:gd name="connsiteX15" fmla="*/ 1410556 w 1783813"/>
                  <a:gd name="connsiteY15" fmla="*/ 1120840 h 1792286"/>
                  <a:gd name="connsiteX16" fmla="*/ 1783814 w 1783813"/>
                  <a:gd name="connsiteY16" fmla="*/ 142748 h 1792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83813" h="1792286">
                    <a:moveTo>
                      <a:pt x="1783814" y="142748"/>
                    </a:moveTo>
                    <a:lnTo>
                      <a:pt x="1415843" y="0"/>
                    </a:lnTo>
                    <a:lnTo>
                      <a:pt x="1056331" y="139576"/>
                    </a:lnTo>
                    <a:lnTo>
                      <a:pt x="1056331" y="139576"/>
                    </a:lnTo>
                    <a:lnTo>
                      <a:pt x="1051044" y="141691"/>
                    </a:lnTo>
                    <a:lnTo>
                      <a:pt x="1037298" y="146978"/>
                    </a:lnTo>
                    <a:cubicBezTo>
                      <a:pt x="1037298" y="146978"/>
                      <a:pt x="1037298" y="146978"/>
                      <a:pt x="1037298" y="148035"/>
                    </a:cubicBezTo>
                    <a:cubicBezTo>
                      <a:pt x="1037298" y="148035"/>
                      <a:pt x="1037298" y="148035"/>
                      <a:pt x="1037298" y="148035"/>
                    </a:cubicBezTo>
                    <a:lnTo>
                      <a:pt x="1026724" y="152265"/>
                    </a:lnTo>
                    <a:cubicBezTo>
                      <a:pt x="967510" y="651356"/>
                      <a:pt x="543498" y="1038363"/>
                      <a:pt x="28549" y="1038363"/>
                    </a:cubicBezTo>
                    <a:cubicBezTo>
                      <a:pt x="19033" y="1038363"/>
                      <a:pt x="9516" y="1038363"/>
                      <a:pt x="0" y="1038363"/>
                    </a:cubicBezTo>
                    <a:lnTo>
                      <a:pt x="145919" y="1415853"/>
                    </a:lnTo>
                    <a:lnTo>
                      <a:pt x="0" y="1792287"/>
                    </a:lnTo>
                    <a:cubicBezTo>
                      <a:pt x="9516" y="1792287"/>
                      <a:pt x="19033" y="1792287"/>
                      <a:pt x="28549" y="1792287"/>
                    </a:cubicBezTo>
                    <a:cubicBezTo>
                      <a:pt x="588965" y="1792287"/>
                      <a:pt x="1088053" y="1530052"/>
                      <a:pt x="1410556" y="1121897"/>
                    </a:cubicBezTo>
                    <a:cubicBezTo>
                      <a:pt x="1410556" y="1121897"/>
                      <a:pt x="1410556" y="1120840"/>
                      <a:pt x="1410556" y="1120840"/>
                    </a:cubicBezTo>
                    <a:cubicBezTo>
                      <a:pt x="1625206" y="846974"/>
                      <a:pt x="1760552" y="509665"/>
                      <a:pt x="1783814" y="142748"/>
                    </a:cubicBezTo>
                    <a:close/>
                  </a:path>
                </a:pathLst>
              </a:custGeom>
              <a:solidFill>
                <a:srgbClr val="3FA9F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DDD4011-550D-88A9-9324-87C9E0E0B0E4}"/>
                  </a:ext>
                </a:extLst>
              </p:cNvPr>
              <p:cNvSpPr/>
              <p:nvPr/>
            </p:nvSpPr>
            <p:spPr>
              <a:xfrm>
                <a:off x="8755818" y="3478257"/>
                <a:ext cx="10573" cy="10573"/>
              </a:xfrm>
              <a:custGeom>
                <a:avLst/>
                <a:gdLst>
                  <a:gd name="connsiteX0" fmla="*/ 0 w 10573"/>
                  <a:gd name="connsiteY0" fmla="*/ 0 h 10573"/>
                  <a:gd name="connsiteX1" fmla="*/ 0 w 10573"/>
                  <a:gd name="connsiteY1" fmla="*/ 0 h 10573"/>
                  <a:gd name="connsiteX2" fmla="*/ 0 w 10573"/>
                  <a:gd name="connsiteY2" fmla="*/ 0 h 10573"/>
                  <a:gd name="connsiteX3" fmla="*/ 0 w 10573"/>
                  <a:gd name="connsiteY3" fmla="*/ 0 h 1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" h="1057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9F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Picture Placeholder 7">
              <a:extLst>
                <a:ext uri="{FF2B5EF4-FFF2-40B4-BE49-F238E27FC236}">
                  <a16:creationId xmlns:a16="http://schemas.microsoft.com/office/drawing/2014/main" id="{4A0F8C62-36AF-76CA-6EA0-6CAB5EB111B5}"/>
                </a:ext>
              </a:extLst>
            </p:cNvPr>
            <p:cNvGrpSpPr/>
            <p:nvPr/>
          </p:nvGrpSpPr>
          <p:grpSpPr>
            <a:xfrm>
              <a:off x="8752645" y="1606666"/>
              <a:ext cx="2114776" cy="1809204"/>
              <a:chOff x="8752645" y="1606666"/>
              <a:chExt cx="2114776" cy="1809204"/>
            </a:xfrm>
            <a:solidFill>
              <a:srgbClr val="F15A24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091A534-8567-13D4-46FB-20A5DBA0B30C}"/>
                  </a:ext>
                </a:extLst>
              </p:cNvPr>
              <p:cNvSpPr/>
              <p:nvPr/>
            </p:nvSpPr>
            <p:spPr>
              <a:xfrm>
                <a:off x="8752645" y="3405297"/>
                <a:ext cx="10573" cy="10573"/>
              </a:xfrm>
              <a:custGeom>
                <a:avLst/>
                <a:gdLst>
                  <a:gd name="connsiteX0" fmla="*/ 0 w 10573"/>
                  <a:gd name="connsiteY0" fmla="*/ 0 h 10573"/>
                  <a:gd name="connsiteX1" fmla="*/ 0 w 10573"/>
                  <a:gd name="connsiteY1" fmla="*/ 0 h 10573"/>
                  <a:gd name="connsiteX2" fmla="*/ 0 w 10573"/>
                  <a:gd name="connsiteY2" fmla="*/ 0 h 1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573" h="1057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5A24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0C4276E-46D4-19DE-1AEB-7682F63DEFE8}"/>
                  </a:ext>
                </a:extLst>
              </p:cNvPr>
              <p:cNvSpPr/>
              <p:nvPr/>
            </p:nvSpPr>
            <p:spPr>
              <a:xfrm>
                <a:off x="8752645" y="3405884"/>
                <a:ext cx="10573" cy="469"/>
              </a:xfrm>
              <a:custGeom>
                <a:avLst/>
                <a:gdLst>
                  <a:gd name="connsiteX0" fmla="*/ 0 w 10573"/>
                  <a:gd name="connsiteY0" fmla="*/ 470 h 469"/>
                  <a:gd name="connsiteX1" fmla="*/ 0 w 10573"/>
                  <a:gd name="connsiteY1" fmla="*/ 470 h 469"/>
                  <a:gd name="connsiteX2" fmla="*/ 0 w 10573"/>
                  <a:gd name="connsiteY2" fmla="*/ 470 h 469"/>
                  <a:gd name="connsiteX3" fmla="*/ 0 w 10573"/>
                  <a:gd name="connsiteY3" fmla="*/ 470 h 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" h="469">
                    <a:moveTo>
                      <a:pt x="0" y="470"/>
                    </a:moveTo>
                    <a:lnTo>
                      <a:pt x="0" y="470"/>
                    </a:lnTo>
                    <a:cubicBezTo>
                      <a:pt x="0" y="-587"/>
                      <a:pt x="0" y="470"/>
                      <a:pt x="0" y="470"/>
                    </a:cubicBezTo>
                    <a:lnTo>
                      <a:pt x="0" y="470"/>
                    </a:lnTo>
                    <a:close/>
                  </a:path>
                </a:pathLst>
              </a:custGeom>
              <a:solidFill>
                <a:srgbClr val="F15A24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227486-AC10-CCDF-A131-B9C1D640AE09}"/>
                  </a:ext>
                </a:extLst>
              </p:cNvPr>
              <p:cNvSpPr/>
              <p:nvPr/>
            </p:nvSpPr>
            <p:spPr>
              <a:xfrm>
                <a:off x="8752645" y="1606666"/>
                <a:ext cx="2114776" cy="1798630"/>
              </a:xfrm>
              <a:custGeom>
                <a:avLst/>
                <a:gdLst>
                  <a:gd name="connsiteX0" fmla="*/ 2055563 w 2114776"/>
                  <a:gd name="connsiteY0" fmla="*/ 25378 h 1798630"/>
                  <a:gd name="connsiteX1" fmla="*/ 1758437 w 2114776"/>
                  <a:gd name="connsiteY1" fmla="*/ 0 h 1798630"/>
                  <a:gd name="connsiteX2" fmla="*/ 376430 w 2114776"/>
                  <a:gd name="connsiteY2" fmla="*/ 670389 h 1798630"/>
                  <a:gd name="connsiteX3" fmla="*/ 0 w 2114776"/>
                  <a:gd name="connsiteY3" fmla="*/ 1758450 h 1798630"/>
                  <a:gd name="connsiteX4" fmla="*/ 0 w 2114776"/>
                  <a:gd name="connsiteY4" fmla="*/ 1798631 h 1798630"/>
                  <a:gd name="connsiteX5" fmla="*/ 381717 w 2114776"/>
                  <a:gd name="connsiteY5" fmla="*/ 1650596 h 1798630"/>
                  <a:gd name="connsiteX6" fmla="*/ 752861 w 2114776"/>
                  <a:gd name="connsiteY6" fmla="*/ 1794401 h 1798630"/>
                  <a:gd name="connsiteX7" fmla="*/ 752861 w 2114776"/>
                  <a:gd name="connsiteY7" fmla="*/ 1757392 h 1798630"/>
                  <a:gd name="connsiteX8" fmla="*/ 1757380 w 2114776"/>
                  <a:gd name="connsiteY8" fmla="*/ 752866 h 1798630"/>
                  <a:gd name="connsiteX9" fmla="*/ 1891668 w 2114776"/>
                  <a:gd name="connsiteY9" fmla="*/ 761325 h 1798630"/>
                  <a:gd name="connsiteX10" fmla="*/ 2114777 w 2114776"/>
                  <a:gd name="connsiteY10" fmla="*/ 430360 h 1798630"/>
                  <a:gd name="connsiteX11" fmla="*/ 2055563 w 2114776"/>
                  <a:gd name="connsiteY11" fmla="*/ 25378 h 17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14776" h="1798630">
                    <a:moveTo>
                      <a:pt x="2055563" y="25378"/>
                    </a:moveTo>
                    <a:cubicBezTo>
                      <a:pt x="1958283" y="8459"/>
                      <a:pt x="1858889" y="0"/>
                      <a:pt x="1758437" y="0"/>
                    </a:cubicBezTo>
                    <a:cubicBezTo>
                      <a:pt x="1198021" y="0"/>
                      <a:pt x="698934" y="262234"/>
                      <a:pt x="376430" y="670389"/>
                    </a:cubicBezTo>
                    <a:cubicBezTo>
                      <a:pt x="140633" y="969632"/>
                      <a:pt x="0" y="1347123"/>
                      <a:pt x="0" y="1758450"/>
                    </a:cubicBezTo>
                    <a:cubicBezTo>
                      <a:pt x="0" y="1772196"/>
                      <a:pt x="0" y="1785942"/>
                      <a:pt x="0" y="1798631"/>
                    </a:cubicBezTo>
                    <a:lnTo>
                      <a:pt x="381717" y="1650596"/>
                    </a:lnTo>
                    <a:lnTo>
                      <a:pt x="752861" y="1794401"/>
                    </a:lnTo>
                    <a:cubicBezTo>
                      <a:pt x="752861" y="1781713"/>
                      <a:pt x="752861" y="1770081"/>
                      <a:pt x="752861" y="1757392"/>
                    </a:cubicBezTo>
                    <a:cubicBezTo>
                      <a:pt x="752861" y="1202260"/>
                      <a:pt x="1203308" y="752866"/>
                      <a:pt x="1757380" y="752866"/>
                    </a:cubicBezTo>
                    <a:cubicBezTo>
                      <a:pt x="1802847" y="752866"/>
                      <a:pt x="1847258" y="756038"/>
                      <a:pt x="1891668" y="761325"/>
                    </a:cubicBezTo>
                    <a:lnTo>
                      <a:pt x="2114777" y="430360"/>
                    </a:lnTo>
                    <a:lnTo>
                      <a:pt x="2055563" y="25378"/>
                    </a:lnTo>
                    <a:close/>
                  </a:path>
                </a:pathLst>
              </a:custGeom>
              <a:solidFill>
                <a:srgbClr val="F15A24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C43D26C-01BE-3326-5442-2CCD8320FB9F}"/>
                </a:ext>
              </a:extLst>
            </p:cNvPr>
            <p:cNvSpPr/>
            <p:nvPr/>
          </p:nvSpPr>
          <p:spPr>
            <a:xfrm>
              <a:off x="10720445" y="1645790"/>
              <a:ext cx="1549073" cy="2083070"/>
            </a:xfrm>
            <a:custGeom>
              <a:avLst/>
              <a:gdLst>
                <a:gd name="connsiteX0" fmla="*/ 1522639 w 1549073"/>
                <a:gd name="connsiteY0" fmla="*/ 2023856 h 2083070"/>
                <a:gd name="connsiteX1" fmla="*/ 1549074 w 1549073"/>
                <a:gd name="connsiteY1" fmla="*/ 1719326 h 2083070"/>
                <a:gd name="connsiteX2" fmla="*/ 160723 w 1549073"/>
                <a:gd name="connsiteY2" fmla="*/ 0 h 2083070"/>
                <a:gd name="connsiteX3" fmla="*/ 220994 w 1549073"/>
                <a:gd name="connsiteY3" fmla="*/ 409212 h 2083070"/>
                <a:gd name="connsiteX4" fmla="*/ 0 w 1549073"/>
                <a:gd name="connsiteY4" fmla="*/ 737005 h 2083070"/>
                <a:gd name="connsiteX5" fmla="*/ 795156 w 1549073"/>
                <a:gd name="connsiteY5" fmla="*/ 1720384 h 2083070"/>
                <a:gd name="connsiteX6" fmla="*/ 786697 w 1549073"/>
                <a:gd name="connsiteY6" fmla="*/ 1852558 h 2083070"/>
                <a:gd name="connsiteX7" fmla="*/ 1127176 w 1549073"/>
                <a:gd name="connsiteY7" fmla="*/ 2083070 h 2083070"/>
                <a:gd name="connsiteX8" fmla="*/ 1522639 w 1549073"/>
                <a:gd name="connsiteY8" fmla="*/ 2023856 h 208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9073" h="2083070">
                  <a:moveTo>
                    <a:pt x="1522639" y="2023856"/>
                  </a:moveTo>
                  <a:cubicBezTo>
                    <a:pt x="1539557" y="1924461"/>
                    <a:pt x="1549074" y="1822951"/>
                    <a:pt x="1549074" y="1719326"/>
                  </a:cubicBezTo>
                  <a:cubicBezTo>
                    <a:pt x="1549074" y="875524"/>
                    <a:pt x="954822" y="170241"/>
                    <a:pt x="160723" y="0"/>
                  </a:cubicBezTo>
                  <a:lnTo>
                    <a:pt x="220994" y="409212"/>
                  </a:lnTo>
                  <a:lnTo>
                    <a:pt x="0" y="737005"/>
                  </a:lnTo>
                  <a:cubicBezTo>
                    <a:pt x="454677" y="833228"/>
                    <a:pt x="795156" y="1237154"/>
                    <a:pt x="795156" y="1720384"/>
                  </a:cubicBezTo>
                  <a:cubicBezTo>
                    <a:pt x="795156" y="1764794"/>
                    <a:pt x="791984" y="1809205"/>
                    <a:pt x="786697" y="1852558"/>
                  </a:cubicBezTo>
                  <a:lnTo>
                    <a:pt x="1127176" y="2083070"/>
                  </a:lnTo>
                  <a:lnTo>
                    <a:pt x="1522639" y="2023856"/>
                  </a:lnTo>
                  <a:close/>
                </a:path>
              </a:pathLst>
            </a:custGeom>
            <a:solidFill>
              <a:srgbClr val="9263AB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112BA0D-033A-9CDF-BFBF-55FFE8540C2E}"/>
                </a:ext>
              </a:extLst>
            </p:cNvPr>
            <p:cNvSpPr/>
            <p:nvPr/>
          </p:nvSpPr>
          <p:spPr>
            <a:xfrm>
              <a:off x="10148398" y="3573423"/>
              <a:ext cx="2080940" cy="1551200"/>
            </a:xfrm>
            <a:custGeom>
              <a:avLst/>
              <a:gdLst>
                <a:gd name="connsiteX0" fmla="*/ 1346056 w 2080940"/>
                <a:gd name="connsiteY0" fmla="*/ 0 h 1551200"/>
                <a:gd name="connsiteX1" fmla="*/ 362684 w 2080940"/>
                <a:gd name="connsiteY1" fmla="*/ 797277 h 1551200"/>
                <a:gd name="connsiteX2" fmla="*/ 231568 w 2080940"/>
                <a:gd name="connsiteY2" fmla="*/ 788817 h 1551200"/>
                <a:gd name="connsiteX3" fmla="*/ 0 w 2080940"/>
                <a:gd name="connsiteY3" fmla="*/ 1134586 h 1551200"/>
                <a:gd name="connsiteX4" fmla="*/ 59214 w 2080940"/>
                <a:gd name="connsiteY4" fmla="*/ 1524765 h 1551200"/>
                <a:gd name="connsiteX5" fmla="*/ 362684 w 2080940"/>
                <a:gd name="connsiteY5" fmla="*/ 1551200 h 1551200"/>
                <a:gd name="connsiteX6" fmla="*/ 2080941 w 2080940"/>
                <a:gd name="connsiteY6" fmla="*/ 170241 h 1551200"/>
                <a:gd name="connsiteX7" fmla="*/ 1683362 w 2080940"/>
                <a:gd name="connsiteY7" fmla="*/ 228398 h 1551200"/>
                <a:gd name="connsiteX8" fmla="*/ 1346056 w 2080940"/>
                <a:gd name="connsiteY8" fmla="*/ 0 h 15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0940" h="1551200">
                  <a:moveTo>
                    <a:pt x="1346056" y="0"/>
                  </a:moveTo>
                  <a:cubicBezTo>
                    <a:pt x="1249833" y="454680"/>
                    <a:pt x="845911" y="797277"/>
                    <a:pt x="362684" y="797277"/>
                  </a:cubicBezTo>
                  <a:cubicBezTo>
                    <a:pt x="318274" y="797277"/>
                    <a:pt x="274921" y="794104"/>
                    <a:pt x="231568" y="788817"/>
                  </a:cubicBezTo>
                  <a:lnTo>
                    <a:pt x="0" y="1134586"/>
                  </a:lnTo>
                  <a:lnTo>
                    <a:pt x="59214" y="1524765"/>
                  </a:lnTo>
                  <a:cubicBezTo>
                    <a:pt x="157551" y="1541684"/>
                    <a:pt x="259060" y="1551200"/>
                    <a:pt x="362684" y="1551200"/>
                  </a:cubicBezTo>
                  <a:cubicBezTo>
                    <a:pt x="1204365" y="1551200"/>
                    <a:pt x="1907529" y="960116"/>
                    <a:pt x="2080941" y="170241"/>
                  </a:cubicBezTo>
                  <a:lnTo>
                    <a:pt x="1683362" y="228398"/>
                  </a:lnTo>
                  <a:lnTo>
                    <a:pt x="1346056" y="0"/>
                  </a:lnTo>
                  <a:close/>
                </a:path>
              </a:pathLst>
            </a:custGeom>
            <a:solidFill>
              <a:srgbClr val="AA2E2E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B3A11F1-432C-C8FA-4864-601F4DC3543D}"/>
                </a:ext>
              </a:extLst>
            </p:cNvPr>
            <p:cNvSpPr/>
            <p:nvPr/>
          </p:nvSpPr>
          <p:spPr>
            <a:xfrm>
              <a:off x="9129076" y="3475085"/>
              <a:ext cx="1174758" cy="1607242"/>
            </a:xfrm>
            <a:custGeom>
              <a:avLst/>
              <a:gdLst>
                <a:gd name="connsiteX0" fmla="*/ 1174759 w 1174758"/>
                <a:gd name="connsiteY0" fmla="*/ 873409 h 1607242"/>
                <a:gd name="connsiteX1" fmla="*/ 382775 w 1174758"/>
                <a:gd name="connsiteY1" fmla="*/ 4230 h 1607242"/>
                <a:gd name="connsiteX2" fmla="*/ 373258 w 1174758"/>
                <a:gd name="connsiteY2" fmla="*/ 0 h 1607242"/>
                <a:gd name="connsiteX3" fmla="*/ 0 w 1174758"/>
                <a:gd name="connsiteY3" fmla="*/ 977034 h 1607242"/>
                <a:gd name="connsiteX4" fmla="*/ 1004519 w 1174758"/>
                <a:gd name="connsiteY4" fmla="*/ 1607242 h 1607242"/>
                <a:gd name="connsiteX5" fmla="*/ 945305 w 1174758"/>
                <a:gd name="connsiteY5" fmla="*/ 1214948 h 1607242"/>
                <a:gd name="connsiteX6" fmla="*/ 1174759 w 1174758"/>
                <a:gd name="connsiteY6" fmla="*/ 873409 h 160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758" h="1607242">
                  <a:moveTo>
                    <a:pt x="1174759" y="873409"/>
                  </a:moveTo>
                  <a:cubicBezTo>
                    <a:pt x="754975" y="785645"/>
                    <a:pt x="432472" y="436705"/>
                    <a:pt x="382775" y="4230"/>
                  </a:cubicBezTo>
                  <a:lnTo>
                    <a:pt x="373258" y="0"/>
                  </a:lnTo>
                  <a:cubicBezTo>
                    <a:pt x="349996" y="367974"/>
                    <a:pt x="214650" y="705283"/>
                    <a:pt x="0" y="977034"/>
                  </a:cubicBezTo>
                  <a:cubicBezTo>
                    <a:pt x="247429" y="1291081"/>
                    <a:pt x="600596" y="1518421"/>
                    <a:pt x="1004519" y="1607242"/>
                  </a:cubicBezTo>
                  <a:lnTo>
                    <a:pt x="945305" y="1214948"/>
                  </a:lnTo>
                  <a:lnTo>
                    <a:pt x="1174759" y="873409"/>
                  </a:lnTo>
                  <a:close/>
                </a:path>
              </a:pathLst>
            </a:custGeom>
            <a:solidFill>
              <a:srgbClr val="19838E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Picture Placeholder 7">
              <a:extLst>
                <a:ext uri="{FF2B5EF4-FFF2-40B4-BE49-F238E27FC236}">
                  <a16:creationId xmlns:a16="http://schemas.microsoft.com/office/drawing/2014/main" id="{9D7A360A-F74E-259A-DFED-06239A266386}"/>
                </a:ext>
              </a:extLst>
            </p:cNvPr>
            <p:cNvGrpSpPr/>
            <p:nvPr/>
          </p:nvGrpSpPr>
          <p:grpSpPr>
            <a:xfrm>
              <a:off x="9355357" y="2094126"/>
              <a:ext cx="585792" cy="519181"/>
              <a:chOff x="9355357" y="2094126"/>
              <a:chExt cx="585792" cy="519181"/>
            </a:xfrm>
            <a:solidFill>
              <a:srgbClr val="FFFFFF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01C200D-1366-FC4C-14E9-6438F32DB0F7}"/>
                  </a:ext>
                </a:extLst>
              </p:cNvPr>
              <p:cNvSpPr/>
              <p:nvPr/>
            </p:nvSpPr>
            <p:spPr>
              <a:xfrm>
                <a:off x="9355357" y="2501488"/>
                <a:ext cx="137460" cy="111819"/>
              </a:xfrm>
              <a:custGeom>
                <a:avLst/>
                <a:gdLst>
                  <a:gd name="connsiteX0" fmla="*/ 67673 w 137460"/>
                  <a:gd name="connsiteY0" fmla="*/ 69524 h 111819"/>
                  <a:gd name="connsiteX1" fmla="*/ 100452 w 137460"/>
                  <a:gd name="connsiteY1" fmla="*/ 93844 h 111819"/>
                  <a:gd name="connsiteX2" fmla="*/ 86706 w 137460"/>
                  <a:gd name="connsiteY2" fmla="*/ 111820 h 111819"/>
                  <a:gd name="connsiteX3" fmla="*/ 0 w 137460"/>
                  <a:gd name="connsiteY3" fmla="*/ 47319 h 111819"/>
                  <a:gd name="connsiteX4" fmla="*/ 19033 w 137460"/>
                  <a:gd name="connsiteY4" fmla="*/ 21941 h 111819"/>
                  <a:gd name="connsiteX5" fmla="*/ 44410 w 137460"/>
                  <a:gd name="connsiteY5" fmla="*/ 793 h 111819"/>
                  <a:gd name="connsiteX6" fmla="*/ 69788 w 137460"/>
                  <a:gd name="connsiteY6" fmla="*/ 7137 h 111819"/>
                  <a:gd name="connsiteX7" fmla="*/ 80362 w 137460"/>
                  <a:gd name="connsiteY7" fmla="*/ 21941 h 111819"/>
                  <a:gd name="connsiteX8" fmla="*/ 80362 w 137460"/>
                  <a:gd name="connsiteY8" fmla="*/ 40974 h 111819"/>
                  <a:gd name="connsiteX9" fmla="*/ 137460 w 137460"/>
                  <a:gd name="connsiteY9" fmla="*/ 44146 h 111819"/>
                  <a:gd name="connsiteX10" fmla="*/ 122657 w 137460"/>
                  <a:gd name="connsiteY10" fmla="*/ 64237 h 111819"/>
                  <a:gd name="connsiteX11" fmla="*/ 74017 w 137460"/>
                  <a:gd name="connsiteY11" fmla="*/ 60007 h 111819"/>
                  <a:gd name="connsiteX12" fmla="*/ 67673 w 137460"/>
                  <a:gd name="connsiteY12" fmla="*/ 69524 h 111819"/>
                  <a:gd name="connsiteX13" fmla="*/ 52869 w 137460"/>
                  <a:gd name="connsiteY13" fmla="*/ 57892 h 111819"/>
                  <a:gd name="connsiteX14" fmla="*/ 57099 w 137460"/>
                  <a:gd name="connsiteY14" fmla="*/ 51548 h 111819"/>
                  <a:gd name="connsiteX15" fmla="*/ 63443 w 137460"/>
                  <a:gd name="connsiteY15" fmla="*/ 36745 h 111819"/>
                  <a:gd name="connsiteX16" fmla="*/ 57099 w 137460"/>
                  <a:gd name="connsiteY16" fmla="*/ 26171 h 111819"/>
                  <a:gd name="connsiteX17" fmla="*/ 45468 w 137460"/>
                  <a:gd name="connsiteY17" fmla="*/ 24056 h 111819"/>
                  <a:gd name="connsiteX18" fmla="*/ 32779 w 137460"/>
                  <a:gd name="connsiteY18" fmla="*/ 35687 h 111819"/>
                  <a:gd name="connsiteX19" fmla="*/ 28550 w 137460"/>
                  <a:gd name="connsiteY19" fmla="*/ 40974 h 111819"/>
                  <a:gd name="connsiteX20" fmla="*/ 52869 w 137460"/>
                  <a:gd name="connsiteY20" fmla="*/ 57892 h 11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460" h="111819">
                    <a:moveTo>
                      <a:pt x="67673" y="69524"/>
                    </a:moveTo>
                    <a:lnTo>
                      <a:pt x="100452" y="93844"/>
                    </a:lnTo>
                    <a:lnTo>
                      <a:pt x="86706" y="111820"/>
                    </a:lnTo>
                    <a:lnTo>
                      <a:pt x="0" y="47319"/>
                    </a:lnTo>
                    <a:lnTo>
                      <a:pt x="19033" y="21941"/>
                    </a:lnTo>
                    <a:cubicBezTo>
                      <a:pt x="27492" y="10310"/>
                      <a:pt x="35951" y="2908"/>
                      <a:pt x="44410" y="793"/>
                    </a:cubicBezTo>
                    <a:cubicBezTo>
                      <a:pt x="52869" y="-1322"/>
                      <a:pt x="61329" y="793"/>
                      <a:pt x="69788" y="7137"/>
                    </a:cubicBezTo>
                    <a:cubicBezTo>
                      <a:pt x="75075" y="11367"/>
                      <a:pt x="78247" y="15597"/>
                      <a:pt x="80362" y="21941"/>
                    </a:cubicBezTo>
                    <a:cubicBezTo>
                      <a:pt x="82476" y="27228"/>
                      <a:pt x="82476" y="33572"/>
                      <a:pt x="80362" y="40974"/>
                    </a:cubicBezTo>
                    <a:cubicBezTo>
                      <a:pt x="109968" y="42032"/>
                      <a:pt x="127944" y="43089"/>
                      <a:pt x="137460" y="44146"/>
                    </a:cubicBezTo>
                    <a:lnTo>
                      <a:pt x="122657" y="64237"/>
                    </a:lnTo>
                    <a:lnTo>
                      <a:pt x="74017" y="60007"/>
                    </a:lnTo>
                    <a:lnTo>
                      <a:pt x="67673" y="69524"/>
                    </a:lnTo>
                    <a:close/>
                    <a:moveTo>
                      <a:pt x="52869" y="57892"/>
                    </a:moveTo>
                    <a:lnTo>
                      <a:pt x="57099" y="51548"/>
                    </a:lnTo>
                    <a:cubicBezTo>
                      <a:pt x="61329" y="46261"/>
                      <a:pt x="63443" y="40974"/>
                      <a:pt x="63443" y="36745"/>
                    </a:cubicBezTo>
                    <a:cubicBezTo>
                      <a:pt x="63443" y="32515"/>
                      <a:pt x="61329" y="29343"/>
                      <a:pt x="57099" y="26171"/>
                    </a:cubicBezTo>
                    <a:cubicBezTo>
                      <a:pt x="52869" y="22998"/>
                      <a:pt x="48640" y="21941"/>
                      <a:pt x="45468" y="24056"/>
                    </a:cubicBezTo>
                    <a:cubicBezTo>
                      <a:pt x="41238" y="25113"/>
                      <a:pt x="37009" y="29343"/>
                      <a:pt x="32779" y="35687"/>
                    </a:cubicBezTo>
                    <a:lnTo>
                      <a:pt x="28550" y="40974"/>
                    </a:lnTo>
                    <a:lnTo>
                      <a:pt x="52869" y="57892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D58F15C-CD01-584C-B8A3-5F7E96AE1130}"/>
                  </a:ext>
                </a:extLst>
              </p:cNvPr>
              <p:cNvSpPr/>
              <p:nvPr/>
            </p:nvSpPr>
            <p:spPr>
              <a:xfrm>
                <a:off x="9427259" y="2410287"/>
                <a:ext cx="122656" cy="117371"/>
              </a:xfrm>
              <a:custGeom>
                <a:avLst/>
                <a:gdLst>
                  <a:gd name="connsiteX0" fmla="*/ 122657 w 122656"/>
                  <a:gd name="connsiteY0" fmla="*/ 70846 h 117371"/>
                  <a:gd name="connsiteX1" fmla="*/ 81419 w 122656"/>
                  <a:gd name="connsiteY1" fmla="*/ 117371 h 117371"/>
                  <a:gd name="connsiteX2" fmla="*/ 0 w 122656"/>
                  <a:gd name="connsiteY2" fmla="*/ 46525 h 117371"/>
                  <a:gd name="connsiteX3" fmla="*/ 41238 w 122656"/>
                  <a:gd name="connsiteY3" fmla="*/ 0 h 117371"/>
                  <a:gd name="connsiteX4" fmla="*/ 54984 w 122656"/>
                  <a:gd name="connsiteY4" fmla="*/ 12689 h 117371"/>
                  <a:gd name="connsiteX5" fmla="*/ 29607 w 122656"/>
                  <a:gd name="connsiteY5" fmla="*/ 42296 h 117371"/>
                  <a:gd name="connsiteX6" fmla="*/ 47582 w 122656"/>
                  <a:gd name="connsiteY6" fmla="*/ 58157 h 117371"/>
                  <a:gd name="connsiteX7" fmla="*/ 71902 w 122656"/>
                  <a:gd name="connsiteY7" fmla="*/ 30665 h 117371"/>
                  <a:gd name="connsiteX8" fmla="*/ 85648 w 122656"/>
                  <a:gd name="connsiteY8" fmla="*/ 43353 h 117371"/>
                  <a:gd name="connsiteX9" fmla="*/ 61328 w 122656"/>
                  <a:gd name="connsiteY9" fmla="*/ 70846 h 117371"/>
                  <a:gd name="connsiteX10" fmla="*/ 82476 w 122656"/>
                  <a:gd name="connsiteY10" fmla="*/ 88821 h 117371"/>
                  <a:gd name="connsiteX11" fmla="*/ 107853 w 122656"/>
                  <a:gd name="connsiteY11" fmla="*/ 59214 h 117371"/>
                  <a:gd name="connsiteX12" fmla="*/ 122657 w 122656"/>
                  <a:gd name="connsiteY12" fmla="*/ 70846 h 11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656" h="117371">
                    <a:moveTo>
                      <a:pt x="122657" y="70846"/>
                    </a:moveTo>
                    <a:lnTo>
                      <a:pt x="81419" y="117371"/>
                    </a:lnTo>
                    <a:lnTo>
                      <a:pt x="0" y="46525"/>
                    </a:lnTo>
                    <a:lnTo>
                      <a:pt x="41238" y="0"/>
                    </a:lnTo>
                    <a:lnTo>
                      <a:pt x="54984" y="12689"/>
                    </a:lnTo>
                    <a:lnTo>
                      <a:pt x="29607" y="42296"/>
                    </a:lnTo>
                    <a:lnTo>
                      <a:pt x="47582" y="58157"/>
                    </a:lnTo>
                    <a:lnTo>
                      <a:pt x="71902" y="30665"/>
                    </a:lnTo>
                    <a:lnTo>
                      <a:pt x="85648" y="43353"/>
                    </a:lnTo>
                    <a:lnTo>
                      <a:pt x="61328" y="70846"/>
                    </a:lnTo>
                    <a:lnTo>
                      <a:pt x="82476" y="88821"/>
                    </a:lnTo>
                    <a:lnTo>
                      <a:pt x="107853" y="59214"/>
                    </a:lnTo>
                    <a:lnTo>
                      <a:pt x="122657" y="70846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1BCBCA5-0566-B7FD-736A-058816EE18C6}"/>
                  </a:ext>
                </a:extLst>
              </p:cNvPr>
              <p:cNvSpPr/>
              <p:nvPr/>
            </p:nvSpPr>
            <p:spPr>
              <a:xfrm>
                <a:off x="9495989" y="2364819"/>
                <a:ext cx="122656" cy="93050"/>
              </a:xfrm>
              <a:custGeom>
                <a:avLst/>
                <a:gdLst>
                  <a:gd name="connsiteX0" fmla="*/ 76132 w 122656"/>
                  <a:gd name="connsiteY0" fmla="*/ 93051 h 93050"/>
                  <a:gd name="connsiteX1" fmla="*/ 0 w 122656"/>
                  <a:gd name="connsiteY1" fmla="*/ 15861 h 93050"/>
                  <a:gd name="connsiteX2" fmla="*/ 15861 w 122656"/>
                  <a:gd name="connsiteY2" fmla="*/ 0 h 93050"/>
                  <a:gd name="connsiteX3" fmla="*/ 78247 w 122656"/>
                  <a:gd name="connsiteY3" fmla="*/ 63444 h 93050"/>
                  <a:gd name="connsiteX4" fmla="*/ 108911 w 122656"/>
                  <a:gd name="connsiteY4" fmla="*/ 32779 h 93050"/>
                  <a:gd name="connsiteX5" fmla="*/ 122657 w 122656"/>
                  <a:gd name="connsiteY5" fmla="*/ 46525 h 93050"/>
                  <a:gd name="connsiteX6" fmla="*/ 76132 w 122656"/>
                  <a:gd name="connsiteY6" fmla="*/ 93051 h 9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656" h="93050">
                    <a:moveTo>
                      <a:pt x="76132" y="93051"/>
                    </a:moveTo>
                    <a:lnTo>
                      <a:pt x="0" y="15861"/>
                    </a:lnTo>
                    <a:lnTo>
                      <a:pt x="15861" y="0"/>
                    </a:lnTo>
                    <a:lnTo>
                      <a:pt x="78247" y="63444"/>
                    </a:lnTo>
                    <a:lnTo>
                      <a:pt x="108911" y="32779"/>
                    </a:lnTo>
                    <a:lnTo>
                      <a:pt x="122657" y="46525"/>
                    </a:lnTo>
                    <a:lnTo>
                      <a:pt x="76132" y="93051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93DD9A-A28A-DCAD-7261-5EDE02C0C98D}"/>
                  </a:ext>
                </a:extLst>
              </p:cNvPr>
              <p:cNvSpPr/>
              <p:nvPr/>
            </p:nvSpPr>
            <p:spPr>
              <a:xfrm>
                <a:off x="9571064" y="2269654"/>
                <a:ext cx="117370" cy="122657"/>
              </a:xfrm>
              <a:custGeom>
                <a:avLst/>
                <a:gdLst>
                  <a:gd name="connsiteX0" fmla="*/ 117370 w 117370"/>
                  <a:gd name="connsiteY0" fmla="*/ 82477 h 122657"/>
                  <a:gd name="connsiteX1" fmla="*/ 69788 w 117370"/>
                  <a:gd name="connsiteY1" fmla="*/ 122658 h 122657"/>
                  <a:gd name="connsiteX2" fmla="*/ 0 w 117370"/>
                  <a:gd name="connsiteY2" fmla="*/ 40181 h 122657"/>
                  <a:gd name="connsiteX3" fmla="*/ 47582 w 117370"/>
                  <a:gd name="connsiteY3" fmla="*/ 0 h 122657"/>
                  <a:gd name="connsiteX4" fmla="*/ 60271 w 117370"/>
                  <a:gd name="connsiteY4" fmla="*/ 13746 h 122657"/>
                  <a:gd name="connsiteX5" fmla="*/ 30665 w 117370"/>
                  <a:gd name="connsiteY5" fmla="*/ 39124 h 122657"/>
                  <a:gd name="connsiteX6" fmla="*/ 46525 w 117370"/>
                  <a:gd name="connsiteY6" fmla="*/ 57099 h 122657"/>
                  <a:gd name="connsiteX7" fmla="*/ 74017 w 117370"/>
                  <a:gd name="connsiteY7" fmla="*/ 33837 h 122657"/>
                  <a:gd name="connsiteX8" fmla="*/ 86706 w 117370"/>
                  <a:gd name="connsiteY8" fmla="*/ 47583 h 122657"/>
                  <a:gd name="connsiteX9" fmla="*/ 59214 w 117370"/>
                  <a:gd name="connsiteY9" fmla="*/ 70846 h 122657"/>
                  <a:gd name="connsiteX10" fmla="*/ 77190 w 117370"/>
                  <a:gd name="connsiteY10" fmla="*/ 91993 h 122657"/>
                  <a:gd name="connsiteX11" fmla="*/ 106796 w 117370"/>
                  <a:gd name="connsiteY11" fmla="*/ 66616 h 122657"/>
                  <a:gd name="connsiteX12" fmla="*/ 117370 w 117370"/>
                  <a:gd name="connsiteY12" fmla="*/ 82477 h 122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370" h="122657">
                    <a:moveTo>
                      <a:pt x="117370" y="82477"/>
                    </a:moveTo>
                    <a:lnTo>
                      <a:pt x="69788" y="122658"/>
                    </a:lnTo>
                    <a:lnTo>
                      <a:pt x="0" y="40181"/>
                    </a:lnTo>
                    <a:lnTo>
                      <a:pt x="47582" y="0"/>
                    </a:lnTo>
                    <a:lnTo>
                      <a:pt x="60271" y="13746"/>
                    </a:lnTo>
                    <a:lnTo>
                      <a:pt x="30665" y="39124"/>
                    </a:lnTo>
                    <a:lnTo>
                      <a:pt x="46525" y="57099"/>
                    </a:lnTo>
                    <a:lnTo>
                      <a:pt x="74017" y="33837"/>
                    </a:lnTo>
                    <a:lnTo>
                      <a:pt x="86706" y="47583"/>
                    </a:lnTo>
                    <a:lnTo>
                      <a:pt x="59214" y="70846"/>
                    </a:lnTo>
                    <a:lnTo>
                      <a:pt x="77190" y="91993"/>
                    </a:lnTo>
                    <a:lnTo>
                      <a:pt x="106796" y="66616"/>
                    </a:lnTo>
                    <a:lnTo>
                      <a:pt x="117370" y="82477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215FF36-5E9C-3D22-3450-1BE7EDCDF378}"/>
                  </a:ext>
                </a:extLst>
              </p:cNvPr>
              <p:cNvSpPr/>
              <p:nvPr/>
            </p:nvSpPr>
            <p:spPr>
              <a:xfrm>
                <a:off x="9669401" y="2213612"/>
                <a:ext cx="116312" cy="126887"/>
              </a:xfrm>
              <a:custGeom>
                <a:avLst/>
                <a:gdLst>
                  <a:gd name="connsiteX0" fmla="*/ 97280 w 116312"/>
                  <a:gd name="connsiteY0" fmla="*/ 79305 h 126887"/>
                  <a:gd name="connsiteX1" fmla="*/ 76132 w 116312"/>
                  <a:gd name="connsiteY1" fmla="*/ 63444 h 126887"/>
                  <a:gd name="connsiteX2" fmla="*/ 44410 w 116312"/>
                  <a:gd name="connsiteY2" fmla="*/ 86707 h 126887"/>
                  <a:gd name="connsiteX3" fmla="*/ 52869 w 116312"/>
                  <a:gd name="connsiteY3" fmla="*/ 112084 h 126887"/>
                  <a:gd name="connsiteX4" fmla="*/ 32779 w 116312"/>
                  <a:gd name="connsiteY4" fmla="*/ 126888 h 126887"/>
                  <a:gd name="connsiteX5" fmla="*/ 0 w 116312"/>
                  <a:gd name="connsiteY5" fmla="*/ 16918 h 126887"/>
                  <a:gd name="connsiteX6" fmla="*/ 22205 w 116312"/>
                  <a:gd name="connsiteY6" fmla="*/ 0 h 126887"/>
                  <a:gd name="connsiteX7" fmla="*/ 116313 w 116312"/>
                  <a:gd name="connsiteY7" fmla="*/ 65559 h 126887"/>
                  <a:gd name="connsiteX8" fmla="*/ 97280 w 116312"/>
                  <a:gd name="connsiteY8" fmla="*/ 79305 h 126887"/>
                  <a:gd name="connsiteX9" fmla="*/ 60271 w 116312"/>
                  <a:gd name="connsiteY9" fmla="*/ 50755 h 126887"/>
                  <a:gd name="connsiteX10" fmla="*/ 27492 w 116312"/>
                  <a:gd name="connsiteY10" fmla="*/ 26435 h 126887"/>
                  <a:gd name="connsiteX11" fmla="*/ 21148 w 116312"/>
                  <a:gd name="connsiteY11" fmla="*/ 22205 h 126887"/>
                  <a:gd name="connsiteX12" fmla="*/ 37009 w 116312"/>
                  <a:gd name="connsiteY12" fmla="*/ 67673 h 126887"/>
                  <a:gd name="connsiteX13" fmla="*/ 60271 w 116312"/>
                  <a:gd name="connsiteY13" fmla="*/ 50755 h 12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312" h="126887">
                    <a:moveTo>
                      <a:pt x="97280" y="79305"/>
                    </a:moveTo>
                    <a:lnTo>
                      <a:pt x="76132" y="63444"/>
                    </a:lnTo>
                    <a:lnTo>
                      <a:pt x="44410" y="86707"/>
                    </a:lnTo>
                    <a:lnTo>
                      <a:pt x="52869" y="112084"/>
                    </a:lnTo>
                    <a:lnTo>
                      <a:pt x="32779" y="126888"/>
                    </a:lnTo>
                    <a:lnTo>
                      <a:pt x="0" y="16918"/>
                    </a:lnTo>
                    <a:lnTo>
                      <a:pt x="22205" y="0"/>
                    </a:lnTo>
                    <a:lnTo>
                      <a:pt x="116313" y="65559"/>
                    </a:lnTo>
                    <a:lnTo>
                      <a:pt x="97280" y="79305"/>
                    </a:lnTo>
                    <a:close/>
                    <a:moveTo>
                      <a:pt x="60271" y="50755"/>
                    </a:moveTo>
                    <a:cubicBezTo>
                      <a:pt x="41238" y="35951"/>
                      <a:pt x="29607" y="27492"/>
                      <a:pt x="27492" y="26435"/>
                    </a:cubicBezTo>
                    <a:cubicBezTo>
                      <a:pt x="25377" y="24320"/>
                      <a:pt x="23262" y="23263"/>
                      <a:pt x="21148" y="22205"/>
                    </a:cubicBezTo>
                    <a:cubicBezTo>
                      <a:pt x="23262" y="28550"/>
                      <a:pt x="28549" y="43353"/>
                      <a:pt x="37009" y="67673"/>
                    </a:cubicBezTo>
                    <a:lnTo>
                      <a:pt x="60271" y="50755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C286FFD-6D2C-7EB2-6A73-9D67A5532A35}"/>
                  </a:ext>
                </a:extLst>
              </p:cNvPr>
              <p:cNvSpPr/>
              <p:nvPr/>
            </p:nvSpPr>
            <p:spPr>
              <a:xfrm>
                <a:off x="9755380" y="2148053"/>
                <a:ext cx="93446" cy="118428"/>
              </a:xfrm>
              <a:custGeom>
                <a:avLst/>
                <a:gdLst>
                  <a:gd name="connsiteX0" fmla="*/ 88490 w 93446"/>
                  <a:gd name="connsiteY0" fmla="*/ 60272 h 118428"/>
                  <a:gd name="connsiteX1" fmla="*/ 91662 w 93446"/>
                  <a:gd name="connsiteY1" fmla="*/ 85649 h 118428"/>
                  <a:gd name="connsiteX2" fmla="*/ 71572 w 93446"/>
                  <a:gd name="connsiteY2" fmla="*/ 107854 h 118428"/>
                  <a:gd name="connsiteX3" fmla="*/ 41965 w 93446"/>
                  <a:gd name="connsiteY3" fmla="*/ 118428 h 118428"/>
                  <a:gd name="connsiteX4" fmla="*/ 31391 w 93446"/>
                  <a:gd name="connsiteY4" fmla="*/ 100453 h 118428"/>
                  <a:gd name="connsiteX5" fmla="*/ 50424 w 93446"/>
                  <a:gd name="connsiteY5" fmla="*/ 96223 h 118428"/>
                  <a:gd name="connsiteX6" fmla="*/ 63113 w 93446"/>
                  <a:gd name="connsiteY6" fmla="*/ 90936 h 118428"/>
                  <a:gd name="connsiteX7" fmla="*/ 71572 w 93446"/>
                  <a:gd name="connsiteY7" fmla="*/ 82477 h 118428"/>
                  <a:gd name="connsiteX8" fmla="*/ 70514 w 93446"/>
                  <a:gd name="connsiteY8" fmla="*/ 72960 h 118428"/>
                  <a:gd name="connsiteX9" fmla="*/ 66285 w 93446"/>
                  <a:gd name="connsiteY9" fmla="*/ 68731 h 118428"/>
                  <a:gd name="connsiteX10" fmla="*/ 58883 w 93446"/>
                  <a:gd name="connsiteY10" fmla="*/ 67673 h 118428"/>
                  <a:gd name="connsiteX11" fmla="*/ 43022 w 93446"/>
                  <a:gd name="connsiteY11" fmla="*/ 68731 h 118428"/>
                  <a:gd name="connsiteX12" fmla="*/ 26104 w 93446"/>
                  <a:gd name="connsiteY12" fmla="*/ 68731 h 118428"/>
                  <a:gd name="connsiteX13" fmla="*/ 14473 w 93446"/>
                  <a:gd name="connsiteY13" fmla="*/ 64501 h 118428"/>
                  <a:gd name="connsiteX14" fmla="*/ 4957 w 93446"/>
                  <a:gd name="connsiteY14" fmla="*/ 54985 h 118428"/>
                  <a:gd name="connsiteX15" fmla="*/ 1784 w 93446"/>
                  <a:gd name="connsiteY15" fmla="*/ 30664 h 118428"/>
                  <a:gd name="connsiteX16" fmla="*/ 20817 w 93446"/>
                  <a:gd name="connsiteY16" fmla="*/ 9517 h 118428"/>
                  <a:gd name="connsiteX17" fmla="*/ 35621 w 93446"/>
                  <a:gd name="connsiteY17" fmla="*/ 3172 h 118428"/>
                  <a:gd name="connsiteX18" fmla="*/ 52539 w 93446"/>
                  <a:gd name="connsiteY18" fmla="*/ 0 h 118428"/>
                  <a:gd name="connsiteX19" fmla="*/ 55711 w 93446"/>
                  <a:gd name="connsiteY19" fmla="*/ 19033 h 118428"/>
                  <a:gd name="connsiteX20" fmla="*/ 40908 w 93446"/>
                  <a:gd name="connsiteY20" fmla="*/ 22205 h 118428"/>
                  <a:gd name="connsiteX21" fmla="*/ 30334 w 93446"/>
                  <a:gd name="connsiteY21" fmla="*/ 26435 h 118428"/>
                  <a:gd name="connsiteX22" fmla="*/ 22932 w 93446"/>
                  <a:gd name="connsiteY22" fmla="*/ 33837 h 118428"/>
                  <a:gd name="connsiteX23" fmla="*/ 23989 w 93446"/>
                  <a:gd name="connsiteY23" fmla="*/ 42296 h 118428"/>
                  <a:gd name="connsiteX24" fmla="*/ 28219 w 93446"/>
                  <a:gd name="connsiteY24" fmla="*/ 46525 h 118428"/>
                  <a:gd name="connsiteX25" fmla="*/ 34563 w 93446"/>
                  <a:gd name="connsiteY25" fmla="*/ 47583 h 118428"/>
                  <a:gd name="connsiteX26" fmla="*/ 50424 w 93446"/>
                  <a:gd name="connsiteY26" fmla="*/ 46525 h 118428"/>
                  <a:gd name="connsiteX27" fmla="*/ 75801 w 93446"/>
                  <a:gd name="connsiteY27" fmla="*/ 47583 h 118428"/>
                  <a:gd name="connsiteX28" fmla="*/ 88490 w 93446"/>
                  <a:gd name="connsiteY28" fmla="*/ 60272 h 11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3446" h="118428">
                    <a:moveTo>
                      <a:pt x="88490" y="60272"/>
                    </a:moveTo>
                    <a:cubicBezTo>
                      <a:pt x="93777" y="68731"/>
                      <a:pt x="94835" y="77190"/>
                      <a:pt x="91662" y="85649"/>
                    </a:cubicBezTo>
                    <a:cubicBezTo>
                      <a:pt x="88490" y="94108"/>
                      <a:pt x="82146" y="101510"/>
                      <a:pt x="71572" y="107854"/>
                    </a:cubicBezTo>
                    <a:cubicBezTo>
                      <a:pt x="62055" y="114199"/>
                      <a:pt x="51482" y="117371"/>
                      <a:pt x="41965" y="118428"/>
                    </a:cubicBezTo>
                    <a:lnTo>
                      <a:pt x="31391" y="100453"/>
                    </a:lnTo>
                    <a:cubicBezTo>
                      <a:pt x="38793" y="99395"/>
                      <a:pt x="46195" y="98338"/>
                      <a:pt x="50424" y="96223"/>
                    </a:cubicBezTo>
                    <a:cubicBezTo>
                      <a:pt x="55711" y="95166"/>
                      <a:pt x="59941" y="93051"/>
                      <a:pt x="63113" y="90936"/>
                    </a:cubicBezTo>
                    <a:cubicBezTo>
                      <a:pt x="67342" y="88821"/>
                      <a:pt x="70514" y="85649"/>
                      <a:pt x="71572" y="82477"/>
                    </a:cubicBezTo>
                    <a:cubicBezTo>
                      <a:pt x="72629" y="79305"/>
                      <a:pt x="72629" y="76132"/>
                      <a:pt x="70514" y="72960"/>
                    </a:cubicBezTo>
                    <a:cubicBezTo>
                      <a:pt x="69457" y="70846"/>
                      <a:pt x="68400" y="69788"/>
                      <a:pt x="66285" y="68731"/>
                    </a:cubicBezTo>
                    <a:cubicBezTo>
                      <a:pt x="64170" y="67673"/>
                      <a:pt x="62055" y="67673"/>
                      <a:pt x="58883" y="67673"/>
                    </a:cubicBezTo>
                    <a:cubicBezTo>
                      <a:pt x="55711" y="67673"/>
                      <a:pt x="50424" y="67673"/>
                      <a:pt x="43022" y="68731"/>
                    </a:cubicBezTo>
                    <a:cubicBezTo>
                      <a:pt x="35621" y="69788"/>
                      <a:pt x="30334" y="69788"/>
                      <a:pt x="26104" y="68731"/>
                    </a:cubicBezTo>
                    <a:cubicBezTo>
                      <a:pt x="21875" y="67673"/>
                      <a:pt x="17645" y="66616"/>
                      <a:pt x="14473" y="64501"/>
                    </a:cubicBezTo>
                    <a:cubicBezTo>
                      <a:pt x="11301" y="62386"/>
                      <a:pt x="8129" y="59214"/>
                      <a:pt x="4957" y="54985"/>
                    </a:cubicBezTo>
                    <a:cubicBezTo>
                      <a:pt x="-330" y="46525"/>
                      <a:pt x="-1388" y="39124"/>
                      <a:pt x="1784" y="30664"/>
                    </a:cubicBezTo>
                    <a:cubicBezTo>
                      <a:pt x="4957" y="22205"/>
                      <a:pt x="10244" y="15861"/>
                      <a:pt x="20817" y="9517"/>
                    </a:cubicBezTo>
                    <a:cubicBezTo>
                      <a:pt x="26104" y="6344"/>
                      <a:pt x="30334" y="4230"/>
                      <a:pt x="35621" y="3172"/>
                    </a:cubicBezTo>
                    <a:cubicBezTo>
                      <a:pt x="40908" y="2115"/>
                      <a:pt x="46195" y="0"/>
                      <a:pt x="52539" y="0"/>
                    </a:cubicBezTo>
                    <a:lnTo>
                      <a:pt x="55711" y="19033"/>
                    </a:lnTo>
                    <a:cubicBezTo>
                      <a:pt x="49367" y="20091"/>
                      <a:pt x="45137" y="21148"/>
                      <a:pt x="40908" y="22205"/>
                    </a:cubicBezTo>
                    <a:cubicBezTo>
                      <a:pt x="37735" y="23263"/>
                      <a:pt x="33506" y="25377"/>
                      <a:pt x="30334" y="26435"/>
                    </a:cubicBezTo>
                    <a:cubicBezTo>
                      <a:pt x="27161" y="28550"/>
                      <a:pt x="23989" y="31722"/>
                      <a:pt x="22932" y="33837"/>
                    </a:cubicBezTo>
                    <a:cubicBezTo>
                      <a:pt x="21875" y="37009"/>
                      <a:pt x="21875" y="39124"/>
                      <a:pt x="23989" y="42296"/>
                    </a:cubicBezTo>
                    <a:cubicBezTo>
                      <a:pt x="25047" y="44411"/>
                      <a:pt x="26104" y="45468"/>
                      <a:pt x="28219" y="46525"/>
                    </a:cubicBezTo>
                    <a:cubicBezTo>
                      <a:pt x="30334" y="47583"/>
                      <a:pt x="31391" y="47583"/>
                      <a:pt x="34563" y="47583"/>
                    </a:cubicBezTo>
                    <a:cubicBezTo>
                      <a:pt x="37735" y="47583"/>
                      <a:pt x="41965" y="47583"/>
                      <a:pt x="50424" y="46525"/>
                    </a:cubicBezTo>
                    <a:cubicBezTo>
                      <a:pt x="62055" y="45468"/>
                      <a:pt x="69457" y="45468"/>
                      <a:pt x="75801" y="47583"/>
                    </a:cubicBezTo>
                    <a:cubicBezTo>
                      <a:pt x="81088" y="49698"/>
                      <a:pt x="85318" y="53927"/>
                      <a:pt x="88490" y="602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DD42E26-5709-F502-4E69-B0DE7348B154}"/>
                  </a:ext>
                </a:extLst>
              </p:cNvPr>
              <p:cNvSpPr/>
              <p:nvPr/>
            </p:nvSpPr>
            <p:spPr>
              <a:xfrm>
                <a:off x="9836468" y="2094126"/>
                <a:ext cx="104681" cy="124772"/>
              </a:xfrm>
              <a:custGeom>
                <a:avLst/>
                <a:gdLst>
                  <a:gd name="connsiteX0" fmla="*/ 104681 w 104681"/>
                  <a:gd name="connsiteY0" fmla="*/ 96223 h 124772"/>
                  <a:gd name="connsiteX1" fmla="*/ 49697 w 104681"/>
                  <a:gd name="connsiteY1" fmla="*/ 124773 h 124772"/>
                  <a:gd name="connsiteX2" fmla="*/ 0 w 104681"/>
                  <a:gd name="connsiteY2" fmla="*/ 28550 h 124772"/>
                  <a:gd name="connsiteX3" fmla="*/ 54984 w 104681"/>
                  <a:gd name="connsiteY3" fmla="*/ 0 h 124772"/>
                  <a:gd name="connsiteX4" fmla="*/ 63443 w 104681"/>
                  <a:gd name="connsiteY4" fmla="*/ 16918 h 124772"/>
                  <a:gd name="connsiteX5" fmla="*/ 28550 w 104681"/>
                  <a:gd name="connsiteY5" fmla="*/ 34894 h 124772"/>
                  <a:gd name="connsiteX6" fmla="*/ 39124 w 104681"/>
                  <a:gd name="connsiteY6" fmla="*/ 56042 h 124772"/>
                  <a:gd name="connsiteX7" fmla="*/ 71903 w 104681"/>
                  <a:gd name="connsiteY7" fmla="*/ 39124 h 124772"/>
                  <a:gd name="connsiteX8" fmla="*/ 80362 w 104681"/>
                  <a:gd name="connsiteY8" fmla="*/ 56042 h 124772"/>
                  <a:gd name="connsiteX9" fmla="*/ 47582 w 104681"/>
                  <a:gd name="connsiteY9" fmla="*/ 72960 h 124772"/>
                  <a:gd name="connsiteX10" fmla="*/ 60271 w 104681"/>
                  <a:gd name="connsiteY10" fmla="*/ 97280 h 124772"/>
                  <a:gd name="connsiteX11" fmla="*/ 95165 w 104681"/>
                  <a:gd name="connsiteY11" fmla="*/ 79305 h 124772"/>
                  <a:gd name="connsiteX12" fmla="*/ 104681 w 104681"/>
                  <a:gd name="connsiteY12" fmla="*/ 96223 h 124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681" h="124772">
                    <a:moveTo>
                      <a:pt x="104681" y="96223"/>
                    </a:moveTo>
                    <a:lnTo>
                      <a:pt x="49697" y="124773"/>
                    </a:lnTo>
                    <a:lnTo>
                      <a:pt x="0" y="28550"/>
                    </a:lnTo>
                    <a:lnTo>
                      <a:pt x="54984" y="0"/>
                    </a:lnTo>
                    <a:lnTo>
                      <a:pt x="63443" y="16918"/>
                    </a:lnTo>
                    <a:lnTo>
                      <a:pt x="28550" y="34894"/>
                    </a:lnTo>
                    <a:lnTo>
                      <a:pt x="39124" y="56042"/>
                    </a:lnTo>
                    <a:lnTo>
                      <a:pt x="71903" y="39124"/>
                    </a:lnTo>
                    <a:lnTo>
                      <a:pt x="80362" y="56042"/>
                    </a:lnTo>
                    <a:lnTo>
                      <a:pt x="47582" y="72960"/>
                    </a:lnTo>
                    <a:lnTo>
                      <a:pt x="60271" y="97280"/>
                    </a:lnTo>
                    <a:lnTo>
                      <a:pt x="95165" y="79305"/>
                    </a:lnTo>
                    <a:lnTo>
                      <a:pt x="104681" y="96223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Picture Placeholder 7">
              <a:extLst>
                <a:ext uri="{FF2B5EF4-FFF2-40B4-BE49-F238E27FC236}">
                  <a16:creationId xmlns:a16="http://schemas.microsoft.com/office/drawing/2014/main" id="{11D052DC-6E1F-4FF8-A960-04674F18D902}"/>
                </a:ext>
              </a:extLst>
            </p:cNvPr>
            <p:cNvGrpSpPr/>
            <p:nvPr/>
          </p:nvGrpSpPr>
          <p:grpSpPr>
            <a:xfrm>
              <a:off x="8321231" y="2097298"/>
              <a:ext cx="404979" cy="327792"/>
              <a:chOff x="8321231" y="2097298"/>
              <a:chExt cx="404979" cy="327792"/>
            </a:xfrm>
            <a:solidFill>
              <a:srgbClr val="FFFFFF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0592-924A-17B9-773B-C5788200E7F5}"/>
                  </a:ext>
                </a:extLst>
              </p:cNvPr>
              <p:cNvSpPr/>
              <p:nvPr/>
            </p:nvSpPr>
            <p:spPr>
              <a:xfrm>
                <a:off x="8321231" y="2097298"/>
                <a:ext cx="104411" cy="105739"/>
              </a:xfrm>
              <a:custGeom>
                <a:avLst/>
                <a:gdLst>
                  <a:gd name="connsiteX0" fmla="*/ 100452 w 104411"/>
                  <a:gd name="connsiteY0" fmla="*/ 63444 h 105739"/>
                  <a:gd name="connsiteX1" fmla="*/ 78247 w 104411"/>
                  <a:gd name="connsiteY1" fmla="*/ 82477 h 105739"/>
                  <a:gd name="connsiteX2" fmla="*/ 46525 w 104411"/>
                  <a:gd name="connsiteY2" fmla="*/ 76133 h 105739"/>
                  <a:gd name="connsiteX3" fmla="*/ 38066 w 104411"/>
                  <a:gd name="connsiteY3" fmla="*/ 71903 h 105739"/>
                  <a:gd name="connsiteX4" fmla="*/ 20090 w 104411"/>
                  <a:gd name="connsiteY4" fmla="*/ 105740 h 105739"/>
                  <a:gd name="connsiteX5" fmla="*/ 0 w 104411"/>
                  <a:gd name="connsiteY5" fmla="*/ 95166 h 105739"/>
                  <a:gd name="connsiteX6" fmla="*/ 49697 w 104411"/>
                  <a:gd name="connsiteY6" fmla="*/ 0 h 105739"/>
                  <a:gd name="connsiteX7" fmla="*/ 80361 w 104411"/>
                  <a:gd name="connsiteY7" fmla="*/ 15861 h 105739"/>
                  <a:gd name="connsiteX8" fmla="*/ 102567 w 104411"/>
                  <a:gd name="connsiteY8" fmla="*/ 37009 h 105739"/>
                  <a:gd name="connsiteX9" fmla="*/ 100452 w 104411"/>
                  <a:gd name="connsiteY9" fmla="*/ 63444 h 105739"/>
                  <a:gd name="connsiteX10" fmla="*/ 46525 w 104411"/>
                  <a:gd name="connsiteY10" fmla="*/ 54985 h 105739"/>
                  <a:gd name="connsiteX11" fmla="*/ 52869 w 104411"/>
                  <a:gd name="connsiteY11" fmla="*/ 58157 h 105739"/>
                  <a:gd name="connsiteX12" fmla="*/ 68730 w 104411"/>
                  <a:gd name="connsiteY12" fmla="*/ 61329 h 105739"/>
                  <a:gd name="connsiteX13" fmla="*/ 79304 w 104411"/>
                  <a:gd name="connsiteY13" fmla="*/ 52870 h 105739"/>
                  <a:gd name="connsiteX14" fmla="*/ 81419 w 104411"/>
                  <a:gd name="connsiteY14" fmla="*/ 40181 h 105739"/>
                  <a:gd name="connsiteX15" fmla="*/ 70845 w 104411"/>
                  <a:gd name="connsiteY15" fmla="*/ 30665 h 105739"/>
                  <a:gd name="connsiteX16" fmla="*/ 61328 w 104411"/>
                  <a:gd name="connsiteY16" fmla="*/ 25378 h 105739"/>
                  <a:gd name="connsiteX17" fmla="*/ 46525 w 104411"/>
                  <a:gd name="connsiteY17" fmla="*/ 54985 h 105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411" h="105739">
                    <a:moveTo>
                      <a:pt x="100452" y="63444"/>
                    </a:moveTo>
                    <a:cubicBezTo>
                      <a:pt x="95165" y="74018"/>
                      <a:pt x="87763" y="80362"/>
                      <a:pt x="78247" y="82477"/>
                    </a:cubicBezTo>
                    <a:cubicBezTo>
                      <a:pt x="68730" y="84592"/>
                      <a:pt x="58156" y="82477"/>
                      <a:pt x="46525" y="76133"/>
                    </a:cubicBezTo>
                    <a:lnTo>
                      <a:pt x="38066" y="71903"/>
                    </a:lnTo>
                    <a:lnTo>
                      <a:pt x="20090" y="105740"/>
                    </a:lnTo>
                    <a:lnTo>
                      <a:pt x="0" y="95166"/>
                    </a:lnTo>
                    <a:lnTo>
                      <a:pt x="49697" y="0"/>
                    </a:lnTo>
                    <a:lnTo>
                      <a:pt x="80361" y="15861"/>
                    </a:lnTo>
                    <a:cubicBezTo>
                      <a:pt x="91993" y="22205"/>
                      <a:pt x="99394" y="28550"/>
                      <a:pt x="102567" y="37009"/>
                    </a:cubicBezTo>
                    <a:cubicBezTo>
                      <a:pt x="105739" y="44411"/>
                      <a:pt x="104681" y="53927"/>
                      <a:pt x="100452" y="63444"/>
                    </a:cubicBezTo>
                    <a:close/>
                    <a:moveTo>
                      <a:pt x="46525" y="54985"/>
                    </a:moveTo>
                    <a:lnTo>
                      <a:pt x="52869" y="58157"/>
                    </a:lnTo>
                    <a:cubicBezTo>
                      <a:pt x="59214" y="61329"/>
                      <a:pt x="64501" y="62386"/>
                      <a:pt x="68730" y="61329"/>
                    </a:cubicBezTo>
                    <a:cubicBezTo>
                      <a:pt x="72960" y="60272"/>
                      <a:pt x="76132" y="58157"/>
                      <a:pt x="79304" y="52870"/>
                    </a:cubicBezTo>
                    <a:cubicBezTo>
                      <a:pt x="81419" y="47583"/>
                      <a:pt x="82476" y="44411"/>
                      <a:pt x="81419" y="40181"/>
                    </a:cubicBezTo>
                    <a:cubicBezTo>
                      <a:pt x="80361" y="37009"/>
                      <a:pt x="76132" y="33837"/>
                      <a:pt x="70845" y="30665"/>
                    </a:cubicBezTo>
                    <a:lnTo>
                      <a:pt x="61328" y="25378"/>
                    </a:lnTo>
                    <a:lnTo>
                      <a:pt x="46525" y="54985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2D3767F-3086-DDF6-BEAB-5741ED7DC429}"/>
                  </a:ext>
                </a:extLst>
              </p:cNvPr>
              <p:cNvSpPr/>
              <p:nvPr/>
            </p:nvSpPr>
            <p:spPr>
              <a:xfrm>
                <a:off x="8412166" y="2150168"/>
                <a:ext cx="76131" cy="125830"/>
              </a:xfrm>
              <a:custGeom>
                <a:avLst/>
                <a:gdLst>
                  <a:gd name="connsiteX0" fmla="*/ 0 w 76131"/>
                  <a:gd name="connsiteY0" fmla="*/ 91993 h 125830"/>
                  <a:gd name="connsiteX1" fmla="*/ 57099 w 76131"/>
                  <a:gd name="connsiteY1" fmla="*/ 0 h 125830"/>
                  <a:gd name="connsiteX2" fmla="*/ 76132 w 76131"/>
                  <a:gd name="connsiteY2" fmla="*/ 11631 h 125830"/>
                  <a:gd name="connsiteX3" fmla="*/ 29607 w 76131"/>
                  <a:gd name="connsiteY3" fmla="*/ 86706 h 125830"/>
                  <a:gd name="connsiteX4" fmla="*/ 66616 w 76131"/>
                  <a:gd name="connsiteY4" fmla="*/ 109969 h 125830"/>
                  <a:gd name="connsiteX5" fmla="*/ 57099 w 76131"/>
                  <a:gd name="connsiteY5" fmla="*/ 125830 h 125830"/>
                  <a:gd name="connsiteX6" fmla="*/ 0 w 76131"/>
                  <a:gd name="connsiteY6" fmla="*/ 91993 h 12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131" h="125830">
                    <a:moveTo>
                      <a:pt x="0" y="91993"/>
                    </a:moveTo>
                    <a:lnTo>
                      <a:pt x="57099" y="0"/>
                    </a:lnTo>
                    <a:lnTo>
                      <a:pt x="76132" y="11631"/>
                    </a:lnTo>
                    <a:lnTo>
                      <a:pt x="29607" y="86706"/>
                    </a:lnTo>
                    <a:lnTo>
                      <a:pt x="66616" y="109969"/>
                    </a:lnTo>
                    <a:lnTo>
                      <a:pt x="57099" y="125830"/>
                    </a:lnTo>
                    <a:lnTo>
                      <a:pt x="0" y="91993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A698A32-E646-4C4B-6B7B-81E555DE937A}"/>
                  </a:ext>
                </a:extLst>
              </p:cNvPr>
              <p:cNvSpPr/>
              <p:nvPr/>
            </p:nvSpPr>
            <p:spPr>
              <a:xfrm>
                <a:off x="8480896" y="2219956"/>
                <a:ext cx="117370" cy="126887"/>
              </a:xfrm>
              <a:custGeom>
                <a:avLst/>
                <a:gdLst>
                  <a:gd name="connsiteX0" fmla="*/ 64501 w 117370"/>
                  <a:gd name="connsiteY0" fmla="*/ 112084 h 126887"/>
                  <a:gd name="connsiteX1" fmla="*/ 72960 w 117370"/>
                  <a:gd name="connsiteY1" fmla="*/ 86706 h 126887"/>
                  <a:gd name="connsiteX2" fmla="*/ 41238 w 117370"/>
                  <a:gd name="connsiteY2" fmla="*/ 63444 h 126887"/>
                  <a:gd name="connsiteX3" fmla="*/ 20090 w 117370"/>
                  <a:gd name="connsiteY3" fmla="*/ 79305 h 126887"/>
                  <a:gd name="connsiteX4" fmla="*/ 0 w 117370"/>
                  <a:gd name="connsiteY4" fmla="*/ 64501 h 126887"/>
                  <a:gd name="connsiteX5" fmla="*/ 95165 w 117370"/>
                  <a:gd name="connsiteY5" fmla="*/ 0 h 126887"/>
                  <a:gd name="connsiteX6" fmla="*/ 117370 w 117370"/>
                  <a:gd name="connsiteY6" fmla="*/ 16918 h 126887"/>
                  <a:gd name="connsiteX7" fmla="*/ 83534 w 117370"/>
                  <a:gd name="connsiteY7" fmla="*/ 126888 h 126887"/>
                  <a:gd name="connsiteX8" fmla="*/ 64501 w 117370"/>
                  <a:gd name="connsiteY8" fmla="*/ 112084 h 126887"/>
                  <a:gd name="connsiteX9" fmla="*/ 80362 w 117370"/>
                  <a:gd name="connsiteY9" fmla="*/ 67673 h 126887"/>
                  <a:gd name="connsiteX10" fmla="*/ 94108 w 117370"/>
                  <a:gd name="connsiteY10" fmla="*/ 28550 h 126887"/>
                  <a:gd name="connsiteX11" fmla="*/ 97280 w 117370"/>
                  <a:gd name="connsiteY11" fmla="*/ 21148 h 126887"/>
                  <a:gd name="connsiteX12" fmla="*/ 58156 w 117370"/>
                  <a:gd name="connsiteY12" fmla="*/ 50755 h 126887"/>
                  <a:gd name="connsiteX13" fmla="*/ 80362 w 117370"/>
                  <a:gd name="connsiteY13" fmla="*/ 67673 h 12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7370" h="126887">
                    <a:moveTo>
                      <a:pt x="64501" y="112084"/>
                    </a:moveTo>
                    <a:lnTo>
                      <a:pt x="72960" y="86706"/>
                    </a:lnTo>
                    <a:lnTo>
                      <a:pt x="41238" y="63444"/>
                    </a:lnTo>
                    <a:lnTo>
                      <a:pt x="20090" y="79305"/>
                    </a:lnTo>
                    <a:lnTo>
                      <a:pt x="0" y="64501"/>
                    </a:lnTo>
                    <a:lnTo>
                      <a:pt x="95165" y="0"/>
                    </a:lnTo>
                    <a:lnTo>
                      <a:pt x="117370" y="16918"/>
                    </a:lnTo>
                    <a:lnTo>
                      <a:pt x="83534" y="126888"/>
                    </a:lnTo>
                    <a:lnTo>
                      <a:pt x="64501" y="112084"/>
                    </a:lnTo>
                    <a:close/>
                    <a:moveTo>
                      <a:pt x="80362" y="67673"/>
                    </a:moveTo>
                    <a:cubicBezTo>
                      <a:pt x="88821" y="44411"/>
                      <a:pt x="93050" y="31722"/>
                      <a:pt x="94108" y="28550"/>
                    </a:cubicBezTo>
                    <a:cubicBezTo>
                      <a:pt x="95165" y="25377"/>
                      <a:pt x="96222" y="23263"/>
                      <a:pt x="97280" y="21148"/>
                    </a:cubicBezTo>
                    <a:cubicBezTo>
                      <a:pt x="91993" y="25377"/>
                      <a:pt x="79304" y="34894"/>
                      <a:pt x="58156" y="50755"/>
                    </a:cubicBezTo>
                    <a:lnTo>
                      <a:pt x="80362" y="67673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0E76894-1443-905F-3BAA-32E9ABD2397D}"/>
                  </a:ext>
                </a:extLst>
              </p:cNvPr>
              <p:cNvSpPr/>
              <p:nvPr/>
            </p:nvSpPr>
            <p:spPr>
              <a:xfrm>
                <a:off x="8584521" y="2282342"/>
                <a:ext cx="141689" cy="142748"/>
              </a:xfrm>
              <a:custGeom>
                <a:avLst/>
                <a:gdLst>
                  <a:gd name="connsiteX0" fmla="*/ 69788 w 141689"/>
                  <a:gd name="connsiteY0" fmla="*/ 142748 h 142748"/>
                  <a:gd name="connsiteX1" fmla="*/ 48640 w 141689"/>
                  <a:gd name="connsiteY1" fmla="*/ 123715 h 142748"/>
                  <a:gd name="connsiteX2" fmla="*/ 67673 w 141689"/>
                  <a:gd name="connsiteY2" fmla="*/ 31722 h 142748"/>
                  <a:gd name="connsiteX3" fmla="*/ 67673 w 141689"/>
                  <a:gd name="connsiteY3" fmla="*/ 31722 h 142748"/>
                  <a:gd name="connsiteX4" fmla="*/ 48640 w 141689"/>
                  <a:gd name="connsiteY4" fmla="*/ 56042 h 142748"/>
                  <a:gd name="connsiteX5" fmla="*/ 14803 w 141689"/>
                  <a:gd name="connsiteY5" fmla="*/ 94108 h 142748"/>
                  <a:gd name="connsiteX6" fmla="*/ 0 w 141689"/>
                  <a:gd name="connsiteY6" fmla="*/ 80362 h 142748"/>
                  <a:gd name="connsiteX7" fmla="*/ 71902 w 141689"/>
                  <a:gd name="connsiteY7" fmla="*/ 0 h 142748"/>
                  <a:gd name="connsiteX8" fmla="*/ 93050 w 141689"/>
                  <a:gd name="connsiteY8" fmla="*/ 19033 h 142748"/>
                  <a:gd name="connsiteX9" fmla="*/ 74017 w 141689"/>
                  <a:gd name="connsiteY9" fmla="*/ 109969 h 142748"/>
                  <a:gd name="connsiteX10" fmla="*/ 74017 w 141689"/>
                  <a:gd name="connsiteY10" fmla="*/ 109969 h 142748"/>
                  <a:gd name="connsiteX11" fmla="*/ 93050 w 141689"/>
                  <a:gd name="connsiteY11" fmla="*/ 86707 h 142748"/>
                  <a:gd name="connsiteX12" fmla="*/ 126887 w 141689"/>
                  <a:gd name="connsiteY12" fmla="*/ 48640 h 142748"/>
                  <a:gd name="connsiteX13" fmla="*/ 141690 w 141689"/>
                  <a:gd name="connsiteY13" fmla="*/ 62386 h 142748"/>
                  <a:gd name="connsiteX14" fmla="*/ 69788 w 141689"/>
                  <a:gd name="connsiteY14" fmla="*/ 142748 h 14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689" h="142748">
                    <a:moveTo>
                      <a:pt x="69788" y="142748"/>
                    </a:moveTo>
                    <a:lnTo>
                      <a:pt x="48640" y="123715"/>
                    </a:lnTo>
                    <a:lnTo>
                      <a:pt x="67673" y="31722"/>
                    </a:lnTo>
                    <a:lnTo>
                      <a:pt x="67673" y="31722"/>
                    </a:lnTo>
                    <a:cubicBezTo>
                      <a:pt x="59214" y="43353"/>
                      <a:pt x="51812" y="50755"/>
                      <a:pt x="48640" y="56042"/>
                    </a:cubicBezTo>
                    <a:lnTo>
                      <a:pt x="14803" y="94108"/>
                    </a:lnTo>
                    <a:lnTo>
                      <a:pt x="0" y="80362"/>
                    </a:lnTo>
                    <a:lnTo>
                      <a:pt x="71902" y="0"/>
                    </a:lnTo>
                    <a:lnTo>
                      <a:pt x="93050" y="19033"/>
                    </a:lnTo>
                    <a:lnTo>
                      <a:pt x="74017" y="109969"/>
                    </a:lnTo>
                    <a:lnTo>
                      <a:pt x="74017" y="109969"/>
                    </a:lnTo>
                    <a:cubicBezTo>
                      <a:pt x="82476" y="99395"/>
                      <a:pt x="88821" y="90936"/>
                      <a:pt x="93050" y="86707"/>
                    </a:cubicBezTo>
                    <a:lnTo>
                      <a:pt x="126887" y="48640"/>
                    </a:lnTo>
                    <a:lnTo>
                      <a:pt x="141690" y="62386"/>
                    </a:lnTo>
                    <a:lnTo>
                      <a:pt x="69788" y="142748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Picture Placeholder 7">
              <a:extLst>
                <a:ext uri="{FF2B5EF4-FFF2-40B4-BE49-F238E27FC236}">
                  <a16:creationId xmlns:a16="http://schemas.microsoft.com/office/drawing/2014/main" id="{BB56ED64-BADF-A5EB-5A73-E163638BAAF7}"/>
                </a:ext>
              </a:extLst>
            </p:cNvPr>
            <p:cNvGrpSpPr/>
            <p:nvPr/>
          </p:nvGrpSpPr>
          <p:grpSpPr>
            <a:xfrm>
              <a:off x="6520498" y="2222071"/>
              <a:ext cx="462079" cy="506069"/>
              <a:chOff x="6520498" y="2222071"/>
              <a:chExt cx="462079" cy="506069"/>
            </a:xfrm>
            <a:solidFill>
              <a:srgbClr val="FFFFFF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74F2CD3-1897-0E52-27C0-C548290B8A0E}"/>
                  </a:ext>
                </a:extLst>
              </p:cNvPr>
              <p:cNvSpPr/>
              <p:nvPr/>
            </p:nvSpPr>
            <p:spPr>
              <a:xfrm>
                <a:off x="6520498" y="2622824"/>
                <a:ext cx="113140" cy="105316"/>
              </a:xfrm>
              <a:custGeom>
                <a:avLst/>
                <a:gdLst>
                  <a:gd name="connsiteX0" fmla="*/ 25377 w 113140"/>
                  <a:gd name="connsiteY0" fmla="*/ 31722 h 105316"/>
                  <a:gd name="connsiteX1" fmla="*/ 23263 w 113140"/>
                  <a:gd name="connsiteY1" fmla="*/ 53927 h 105316"/>
                  <a:gd name="connsiteX2" fmla="*/ 43353 w 113140"/>
                  <a:gd name="connsiteY2" fmla="*/ 74018 h 105316"/>
                  <a:gd name="connsiteX3" fmla="*/ 87763 w 113140"/>
                  <a:gd name="connsiteY3" fmla="*/ 68731 h 105316"/>
                  <a:gd name="connsiteX4" fmla="*/ 96222 w 113140"/>
                  <a:gd name="connsiteY4" fmla="*/ 42296 h 105316"/>
                  <a:gd name="connsiteX5" fmla="*/ 113141 w 113140"/>
                  <a:gd name="connsiteY5" fmla="*/ 51812 h 105316"/>
                  <a:gd name="connsiteX6" fmla="*/ 102567 w 113140"/>
                  <a:gd name="connsiteY6" fmla="*/ 80362 h 105316"/>
                  <a:gd name="connsiteX7" fmla="*/ 71902 w 113140"/>
                  <a:gd name="connsiteY7" fmla="*/ 104682 h 105316"/>
                  <a:gd name="connsiteX8" fmla="*/ 30664 w 113140"/>
                  <a:gd name="connsiteY8" fmla="*/ 95166 h 105316"/>
                  <a:gd name="connsiteX9" fmla="*/ 8459 w 113140"/>
                  <a:gd name="connsiteY9" fmla="*/ 75075 h 105316"/>
                  <a:gd name="connsiteX10" fmla="*/ 0 w 113140"/>
                  <a:gd name="connsiteY10" fmla="*/ 49698 h 105316"/>
                  <a:gd name="connsiteX11" fmla="*/ 7402 w 113140"/>
                  <a:gd name="connsiteY11" fmla="*/ 23263 h 105316"/>
                  <a:gd name="connsiteX12" fmla="*/ 29607 w 113140"/>
                  <a:gd name="connsiteY12" fmla="*/ 0 h 105316"/>
                  <a:gd name="connsiteX13" fmla="*/ 42296 w 113140"/>
                  <a:gd name="connsiteY13" fmla="*/ 15861 h 105316"/>
                  <a:gd name="connsiteX14" fmla="*/ 31722 w 113140"/>
                  <a:gd name="connsiteY14" fmla="*/ 24320 h 105316"/>
                  <a:gd name="connsiteX15" fmla="*/ 25377 w 113140"/>
                  <a:gd name="connsiteY15" fmla="*/ 31722 h 10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140" h="105316">
                    <a:moveTo>
                      <a:pt x="25377" y="31722"/>
                    </a:moveTo>
                    <a:cubicBezTo>
                      <a:pt x="21148" y="39124"/>
                      <a:pt x="20090" y="46525"/>
                      <a:pt x="23263" y="53927"/>
                    </a:cubicBezTo>
                    <a:cubicBezTo>
                      <a:pt x="26435" y="61329"/>
                      <a:pt x="32779" y="67673"/>
                      <a:pt x="43353" y="74018"/>
                    </a:cubicBezTo>
                    <a:cubicBezTo>
                      <a:pt x="64501" y="85649"/>
                      <a:pt x="79304" y="84592"/>
                      <a:pt x="87763" y="68731"/>
                    </a:cubicBezTo>
                    <a:cubicBezTo>
                      <a:pt x="91993" y="62386"/>
                      <a:pt x="94108" y="52870"/>
                      <a:pt x="96222" y="42296"/>
                    </a:cubicBezTo>
                    <a:lnTo>
                      <a:pt x="113141" y="51812"/>
                    </a:lnTo>
                    <a:cubicBezTo>
                      <a:pt x="112083" y="61329"/>
                      <a:pt x="108911" y="70846"/>
                      <a:pt x="102567" y="80362"/>
                    </a:cubicBezTo>
                    <a:cubicBezTo>
                      <a:pt x="95165" y="94108"/>
                      <a:pt x="84591" y="101510"/>
                      <a:pt x="71902" y="104682"/>
                    </a:cubicBezTo>
                    <a:cubicBezTo>
                      <a:pt x="59214" y="106797"/>
                      <a:pt x="45468" y="103625"/>
                      <a:pt x="30664" y="95166"/>
                    </a:cubicBezTo>
                    <a:cubicBezTo>
                      <a:pt x="21148" y="89879"/>
                      <a:pt x="13746" y="82477"/>
                      <a:pt x="8459" y="75075"/>
                    </a:cubicBezTo>
                    <a:cubicBezTo>
                      <a:pt x="3172" y="67673"/>
                      <a:pt x="1057" y="59214"/>
                      <a:pt x="0" y="49698"/>
                    </a:cubicBezTo>
                    <a:cubicBezTo>
                      <a:pt x="0" y="41238"/>
                      <a:pt x="2115" y="31722"/>
                      <a:pt x="7402" y="23263"/>
                    </a:cubicBezTo>
                    <a:cubicBezTo>
                      <a:pt x="12689" y="13746"/>
                      <a:pt x="20090" y="6344"/>
                      <a:pt x="29607" y="0"/>
                    </a:cubicBezTo>
                    <a:lnTo>
                      <a:pt x="42296" y="15861"/>
                    </a:lnTo>
                    <a:cubicBezTo>
                      <a:pt x="39123" y="17976"/>
                      <a:pt x="34894" y="21148"/>
                      <a:pt x="31722" y="24320"/>
                    </a:cubicBezTo>
                    <a:cubicBezTo>
                      <a:pt x="30664" y="25377"/>
                      <a:pt x="27492" y="28550"/>
                      <a:pt x="25377" y="31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579615B-66AD-B5AE-14AF-D44E22073DE8}"/>
                  </a:ext>
                </a:extLst>
              </p:cNvPr>
              <p:cNvSpPr/>
              <p:nvPr/>
            </p:nvSpPr>
            <p:spPr>
              <a:xfrm>
                <a:off x="6567024" y="2538890"/>
                <a:ext cx="138517" cy="110369"/>
              </a:xfrm>
              <a:custGeom>
                <a:avLst/>
                <a:gdLst>
                  <a:gd name="connsiteX0" fmla="*/ 67673 w 138517"/>
                  <a:gd name="connsiteY0" fmla="*/ 68073 h 110369"/>
                  <a:gd name="connsiteX1" fmla="*/ 101509 w 138517"/>
                  <a:gd name="connsiteY1" fmla="*/ 91336 h 110369"/>
                  <a:gd name="connsiteX2" fmla="*/ 88821 w 138517"/>
                  <a:gd name="connsiteY2" fmla="*/ 110369 h 110369"/>
                  <a:gd name="connsiteX3" fmla="*/ 0 w 138517"/>
                  <a:gd name="connsiteY3" fmla="*/ 49040 h 110369"/>
                  <a:gd name="connsiteX4" fmla="*/ 17976 w 138517"/>
                  <a:gd name="connsiteY4" fmla="*/ 23663 h 110369"/>
                  <a:gd name="connsiteX5" fmla="*/ 43353 w 138517"/>
                  <a:gd name="connsiteY5" fmla="*/ 1457 h 110369"/>
                  <a:gd name="connsiteX6" fmla="*/ 69788 w 138517"/>
                  <a:gd name="connsiteY6" fmla="*/ 6744 h 110369"/>
                  <a:gd name="connsiteX7" fmla="*/ 80362 w 138517"/>
                  <a:gd name="connsiteY7" fmla="*/ 20491 h 110369"/>
                  <a:gd name="connsiteX8" fmla="*/ 81419 w 138517"/>
                  <a:gd name="connsiteY8" fmla="*/ 39524 h 110369"/>
                  <a:gd name="connsiteX9" fmla="*/ 138518 w 138517"/>
                  <a:gd name="connsiteY9" fmla="*/ 40581 h 110369"/>
                  <a:gd name="connsiteX10" fmla="*/ 123714 w 138517"/>
                  <a:gd name="connsiteY10" fmla="*/ 61729 h 110369"/>
                  <a:gd name="connsiteX11" fmla="*/ 75075 w 138517"/>
                  <a:gd name="connsiteY11" fmla="*/ 59614 h 110369"/>
                  <a:gd name="connsiteX12" fmla="*/ 67673 w 138517"/>
                  <a:gd name="connsiteY12" fmla="*/ 68073 h 110369"/>
                  <a:gd name="connsiteX13" fmla="*/ 52869 w 138517"/>
                  <a:gd name="connsiteY13" fmla="*/ 57499 h 110369"/>
                  <a:gd name="connsiteX14" fmla="*/ 57099 w 138517"/>
                  <a:gd name="connsiteY14" fmla="*/ 51155 h 110369"/>
                  <a:gd name="connsiteX15" fmla="*/ 63443 w 138517"/>
                  <a:gd name="connsiteY15" fmla="*/ 36352 h 110369"/>
                  <a:gd name="connsiteX16" fmla="*/ 57099 w 138517"/>
                  <a:gd name="connsiteY16" fmla="*/ 25778 h 110369"/>
                  <a:gd name="connsiteX17" fmla="*/ 45468 w 138517"/>
                  <a:gd name="connsiteY17" fmla="*/ 23663 h 110369"/>
                  <a:gd name="connsiteX18" fmla="*/ 33836 w 138517"/>
                  <a:gd name="connsiteY18" fmla="*/ 35294 h 110369"/>
                  <a:gd name="connsiteX19" fmla="*/ 29607 w 138517"/>
                  <a:gd name="connsiteY19" fmla="*/ 40581 h 110369"/>
                  <a:gd name="connsiteX20" fmla="*/ 52869 w 138517"/>
                  <a:gd name="connsiteY20" fmla="*/ 57499 h 11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8517" h="110369">
                    <a:moveTo>
                      <a:pt x="67673" y="68073"/>
                    </a:moveTo>
                    <a:lnTo>
                      <a:pt x="101509" y="91336"/>
                    </a:lnTo>
                    <a:lnTo>
                      <a:pt x="88821" y="110369"/>
                    </a:lnTo>
                    <a:lnTo>
                      <a:pt x="0" y="49040"/>
                    </a:lnTo>
                    <a:lnTo>
                      <a:pt x="17976" y="23663"/>
                    </a:lnTo>
                    <a:cubicBezTo>
                      <a:pt x="26435" y="12031"/>
                      <a:pt x="34894" y="4630"/>
                      <a:pt x="43353" y="1457"/>
                    </a:cubicBezTo>
                    <a:cubicBezTo>
                      <a:pt x="51812" y="-1715"/>
                      <a:pt x="60271" y="400"/>
                      <a:pt x="69788" y="6744"/>
                    </a:cubicBezTo>
                    <a:cubicBezTo>
                      <a:pt x="75075" y="9917"/>
                      <a:pt x="78247" y="15204"/>
                      <a:pt x="80362" y="20491"/>
                    </a:cubicBezTo>
                    <a:cubicBezTo>
                      <a:pt x="82476" y="25778"/>
                      <a:pt x="82476" y="32122"/>
                      <a:pt x="81419" y="39524"/>
                    </a:cubicBezTo>
                    <a:cubicBezTo>
                      <a:pt x="111026" y="40581"/>
                      <a:pt x="129001" y="40581"/>
                      <a:pt x="138518" y="40581"/>
                    </a:cubicBezTo>
                    <a:lnTo>
                      <a:pt x="123714" y="61729"/>
                    </a:lnTo>
                    <a:lnTo>
                      <a:pt x="75075" y="59614"/>
                    </a:lnTo>
                    <a:lnTo>
                      <a:pt x="67673" y="68073"/>
                    </a:lnTo>
                    <a:close/>
                    <a:moveTo>
                      <a:pt x="52869" y="57499"/>
                    </a:moveTo>
                    <a:lnTo>
                      <a:pt x="57099" y="51155"/>
                    </a:lnTo>
                    <a:cubicBezTo>
                      <a:pt x="61329" y="44811"/>
                      <a:pt x="63443" y="40581"/>
                      <a:pt x="63443" y="36352"/>
                    </a:cubicBezTo>
                    <a:cubicBezTo>
                      <a:pt x="63443" y="32122"/>
                      <a:pt x="61329" y="28950"/>
                      <a:pt x="57099" y="25778"/>
                    </a:cubicBezTo>
                    <a:cubicBezTo>
                      <a:pt x="52869" y="22605"/>
                      <a:pt x="48640" y="22605"/>
                      <a:pt x="45468" y="23663"/>
                    </a:cubicBezTo>
                    <a:cubicBezTo>
                      <a:pt x="41238" y="25778"/>
                      <a:pt x="38066" y="28950"/>
                      <a:pt x="33836" y="35294"/>
                    </a:cubicBezTo>
                    <a:lnTo>
                      <a:pt x="29607" y="40581"/>
                    </a:lnTo>
                    <a:lnTo>
                      <a:pt x="52869" y="57499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3711E54-B508-C3AD-4C8E-3FCE4B744D51}"/>
                  </a:ext>
                </a:extLst>
              </p:cNvPr>
              <p:cNvSpPr/>
              <p:nvPr/>
            </p:nvSpPr>
            <p:spPr>
              <a:xfrm>
                <a:off x="6635754" y="2444124"/>
                <a:ext cx="122657" cy="116313"/>
              </a:xfrm>
              <a:custGeom>
                <a:avLst/>
                <a:gdLst>
                  <a:gd name="connsiteX0" fmla="*/ 122657 w 122657"/>
                  <a:gd name="connsiteY0" fmla="*/ 68731 h 116313"/>
                  <a:gd name="connsiteX1" fmla="*/ 83534 w 122657"/>
                  <a:gd name="connsiteY1" fmla="*/ 116314 h 116313"/>
                  <a:gd name="connsiteX2" fmla="*/ 0 w 122657"/>
                  <a:gd name="connsiteY2" fmla="*/ 47583 h 116313"/>
                  <a:gd name="connsiteX3" fmla="*/ 39123 w 122657"/>
                  <a:gd name="connsiteY3" fmla="*/ 0 h 116313"/>
                  <a:gd name="connsiteX4" fmla="*/ 53927 w 122657"/>
                  <a:gd name="connsiteY4" fmla="*/ 11631 h 116313"/>
                  <a:gd name="connsiteX5" fmla="*/ 29607 w 122657"/>
                  <a:gd name="connsiteY5" fmla="*/ 42296 h 116313"/>
                  <a:gd name="connsiteX6" fmla="*/ 47582 w 122657"/>
                  <a:gd name="connsiteY6" fmla="*/ 57099 h 116313"/>
                  <a:gd name="connsiteX7" fmla="*/ 70845 w 122657"/>
                  <a:gd name="connsiteY7" fmla="*/ 28550 h 116313"/>
                  <a:gd name="connsiteX8" fmla="*/ 85649 w 122657"/>
                  <a:gd name="connsiteY8" fmla="*/ 40181 h 116313"/>
                  <a:gd name="connsiteX9" fmla="*/ 62386 w 122657"/>
                  <a:gd name="connsiteY9" fmla="*/ 68731 h 116313"/>
                  <a:gd name="connsiteX10" fmla="*/ 83534 w 122657"/>
                  <a:gd name="connsiteY10" fmla="*/ 86706 h 116313"/>
                  <a:gd name="connsiteX11" fmla="*/ 107854 w 122657"/>
                  <a:gd name="connsiteY11" fmla="*/ 56042 h 116313"/>
                  <a:gd name="connsiteX12" fmla="*/ 122657 w 122657"/>
                  <a:gd name="connsiteY12" fmla="*/ 68731 h 11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657" h="116313">
                    <a:moveTo>
                      <a:pt x="122657" y="68731"/>
                    </a:moveTo>
                    <a:lnTo>
                      <a:pt x="83534" y="116314"/>
                    </a:lnTo>
                    <a:lnTo>
                      <a:pt x="0" y="47583"/>
                    </a:lnTo>
                    <a:lnTo>
                      <a:pt x="39123" y="0"/>
                    </a:lnTo>
                    <a:lnTo>
                      <a:pt x="53927" y="11631"/>
                    </a:lnTo>
                    <a:lnTo>
                      <a:pt x="29607" y="42296"/>
                    </a:lnTo>
                    <a:lnTo>
                      <a:pt x="47582" y="57099"/>
                    </a:lnTo>
                    <a:lnTo>
                      <a:pt x="70845" y="28550"/>
                    </a:lnTo>
                    <a:lnTo>
                      <a:pt x="85649" y="40181"/>
                    </a:lnTo>
                    <a:lnTo>
                      <a:pt x="62386" y="68731"/>
                    </a:lnTo>
                    <a:lnTo>
                      <a:pt x="83534" y="86706"/>
                    </a:lnTo>
                    <a:lnTo>
                      <a:pt x="107854" y="56042"/>
                    </a:lnTo>
                    <a:lnTo>
                      <a:pt x="122657" y="68731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29DED81-5AEF-1E40-C6E3-AE3F18C8E984}"/>
                  </a:ext>
                </a:extLst>
              </p:cNvPr>
              <p:cNvSpPr/>
              <p:nvPr/>
            </p:nvSpPr>
            <p:spPr>
              <a:xfrm>
                <a:off x="6718230" y="2376451"/>
                <a:ext cx="123714" cy="122657"/>
              </a:xfrm>
              <a:custGeom>
                <a:avLst/>
                <a:gdLst>
                  <a:gd name="connsiteX0" fmla="*/ 106796 w 123714"/>
                  <a:gd name="connsiteY0" fmla="*/ 64501 h 122657"/>
                  <a:gd name="connsiteX1" fmla="*/ 82476 w 123714"/>
                  <a:gd name="connsiteY1" fmla="*/ 52870 h 122657"/>
                  <a:gd name="connsiteX2" fmla="*/ 54984 w 123714"/>
                  <a:gd name="connsiteY2" fmla="*/ 81419 h 122657"/>
                  <a:gd name="connsiteX3" fmla="*/ 67673 w 123714"/>
                  <a:gd name="connsiteY3" fmla="*/ 104682 h 122657"/>
                  <a:gd name="connsiteX4" fmla="*/ 50755 w 123714"/>
                  <a:gd name="connsiteY4" fmla="*/ 122658 h 122657"/>
                  <a:gd name="connsiteX5" fmla="*/ 0 w 123714"/>
                  <a:gd name="connsiteY5" fmla="*/ 20091 h 122657"/>
                  <a:gd name="connsiteX6" fmla="*/ 19033 w 123714"/>
                  <a:gd name="connsiteY6" fmla="*/ 0 h 122657"/>
                  <a:gd name="connsiteX7" fmla="*/ 123714 w 123714"/>
                  <a:gd name="connsiteY7" fmla="*/ 47583 h 122657"/>
                  <a:gd name="connsiteX8" fmla="*/ 106796 w 123714"/>
                  <a:gd name="connsiteY8" fmla="*/ 64501 h 122657"/>
                  <a:gd name="connsiteX9" fmla="*/ 65558 w 123714"/>
                  <a:gd name="connsiteY9" fmla="*/ 43353 h 122657"/>
                  <a:gd name="connsiteX10" fmla="*/ 28549 w 123714"/>
                  <a:gd name="connsiteY10" fmla="*/ 24320 h 122657"/>
                  <a:gd name="connsiteX11" fmla="*/ 22205 w 123714"/>
                  <a:gd name="connsiteY11" fmla="*/ 21148 h 122657"/>
                  <a:gd name="connsiteX12" fmla="*/ 46525 w 123714"/>
                  <a:gd name="connsiteY12" fmla="*/ 63444 h 122657"/>
                  <a:gd name="connsiteX13" fmla="*/ 65558 w 123714"/>
                  <a:gd name="connsiteY13" fmla="*/ 43353 h 122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3714" h="122657">
                    <a:moveTo>
                      <a:pt x="106796" y="64501"/>
                    </a:moveTo>
                    <a:lnTo>
                      <a:pt x="82476" y="52870"/>
                    </a:lnTo>
                    <a:lnTo>
                      <a:pt x="54984" y="81419"/>
                    </a:lnTo>
                    <a:lnTo>
                      <a:pt x="67673" y="104682"/>
                    </a:lnTo>
                    <a:lnTo>
                      <a:pt x="50755" y="122658"/>
                    </a:lnTo>
                    <a:lnTo>
                      <a:pt x="0" y="20091"/>
                    </a:lnTo>
                    <a:lnTo>
                      <a:pt x="19033" y="0"/>
                    </a:lnTo>
                    <a:lnTo>
                      <a:pt x="123714" y="47583"/>
                    </a:lnTo>
                    <a:lnTo>
                      <a:pt x="106796" y="64501"/>
                    </a:lnTo>
                    <a:close/>
                    <a:moveTo>
                      <a:pt x="65558" y="43353"/>
                    </a:moveTo>
                    <a:cubicBezTo>
                      <a:pt x="43353" y="32779"/>
                      <a:pt x="31722" y="26435"/>
                      <a:pt x="28549" y="24320"/>
                    </a:cubicBezTo>
                    <a:cubicBezTo>
                      <a:pt x="25377" y="23263"/>
                      <a:pt x="23263" y="21148"/>
                      <a:pt x="22205" y="21148"/>
                    </a:cubicBezTo>
                    <a:cubicBezTo>
                      <a:pt x="25377" y="26435"/>
                      <a:pt x="33836" y="41238"/>
                      <a:pt x="46525" y="63444"/>
                    </a:cubicBezTo>
                    <a:lnTo>
                      <a:pt x="65558" y="43353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BF42C4E-F26D-03A1-DD31-8F53ECA3A38D}"/>
                  </a:ext>
                </a:extLst>
              </p:cNvPr>
              <p:cNvSpPr/>
              <p:nvPr/>
            </p:nvSpPr>
            <p:spPr>
              <a:xfrm>
                <a:off x="6779559" y="2281285"/>
                <a:ext cx="111025" cy="114198"/>
              </a:xfrm>
              <a:custGeom>
                <a:avLst/>
                <a:gdLst>
                  <a:gd name="connsiteX0" fmla="*/ 111026 w 111025"/>
                  <a:gd name="connsiteY0" fmla="*/ 99395 h 114198"/>
                  <a:gd name="connsiteX1" fmla="*/ 94108 w 111025"/>
                  <a:gd name="connsiteY1" fmla="*/ 114199 h 114198"/>
                  <a:gd name="connsiteX2" fmla="*/ 34894 w 111025"/>
                  <a:gd name="connsiteY2" fmla="*/ 47583 h 114198"/>
                  <a:gd name="connsiteX3" fmla="*/ 12689 w 111025"/>
                  <a:gd name="connsiteY3" fmla="*/ 67673 h 114198"/>
                  <a:gd name="connsiteX4" fmla="*/ 0 w 111025"/>
                  <a:gd name="connsiteY4" fmla="*/ 53927 h 114198"/>
                  <a:gd name="connsiteX5" fmla="*/ 61328 w 111025"/>
                  <a:gd name="connsiteY5" fmla="*/ 0 h 114198"/>
                  <a:gd name="connsiteX6" fmla="*/ 74017 w 111025"/>
                  <a:gd name="connsiteY6" fmla="*/ 13746 h 114198"/>
                  <a:gd name="connsiteX7" fmla="*/ 51812 w 111025"/>
                  <a:gd name="connsiteY7" fmla="*/ 32779 h 114198"/>
                  <a:gd name="connsiteX8" fmla="*/ 111026 w 111025"/>
                  <a:gd name="connsiteY8" fmla="*/ 99395 h 11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025" h="114198">
                    <a:moveTo>
                      <a:pt x="111026" y="99395"/>
                    </a:moveTo>
                    <a:lnTo>
                      <a:pt x="94108" y="114199"/>
                    </a:lnTo>
                    <a:lnTo>
                      <a:pt x="34894" y="47583"/>
                    </a:lnTo>
                    <a:lnTo>
                      <a:pt x="12689" y="67673"/>
                    </a:lnTo>
                    <a:lnTo>
                      <a:pt x="0" y="53927"/>
                    </a:lnTo>
                    <a:lnTo>
                      <a:pt x="61328" y="0"/>
                    </a:lnTo>
                    <a:lnTo>
                      <a:pt x="74017" y="13746"/>
                    </a:lnTo>
                    <a:lnTo>
                      <a:pt x="51812" y="32779"/>
                    </a:lnTo>
                    <a:lnTo>
                      <a:pt x="111026" y="99395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3E5EA42-84F5-437C-3CFC-F671D197C29D}"/>
                  </a:ext>
                </a:extLst>
              </p:cNvPr>
              <p:cNvSpPr/>
              <p:nvPr/>
            </p:nvSpPr>
            <p:spPr>
              <a:xfrm>
                <a:off x="6867322" y="2222071"/>
                <a:ext cx="115255" cy="123715"/>
              </a:xfrm>
              <a:custGeom>
                <a:avLst/>
                <a:gdLst>
                  <a:gd name="connsiteX0" fmla="*/ 115255 w 115255"/>
                  <a:gd name="connsiteY0" fmla="*/ 85649 h 123715"/>
                  <a:gd name="connsiteX1" fmla="*/ 65558 w 115255"/>
                  <a:gd name="connsiteY1" fmla="*/ 123715 h 123715"/>
                  <a:gd name="connsiteX2" fmla="*/ 0 w 115255"/>
                  <a:gd name="connsiteY2" fmla="*/ 38066 h 123715"/>
                  <a:gd name="connsiteX3" fmla="*/ 49697 w 115255"/>
                  <a:gd name="connsiteY3" fmla="*/ 0 h 123715"/>
                  <a:gd name="connsiteX4" fmla="*/ 61329 w 115255"/>
                  <a:gd name="connsiteY4" fmla="*/ 14804 h 123715"/>
                  <a:gd name="connsiteX5" fmla="*/ 29607 w 115255"/>
                  <a:gd name="connsiteY5" fmla="*/ 39124 h 123715"/>
                  <a:gd name="connsiteX6" fmla="*/ 44410 w 115255"/>
                  <a:gd name="connsiteY6" fmla="*/ 58157 h 123715"/>
                  <a:gd name="connsiteX7" fmla="*/ 72960 w 115255"/>
                  <a:gd name="connsiteY7" fmla="*/ 35951 h 123715"/>
                  <a:gd name="connsiteX8" fmla="*/ 84591 w 115255"/>
                  <a:gd name="connsiteY8" fmla="*/ 50755 h 123715"/>
                  <a:gd name="connsiteX9" fmla="*/ 56042 w 115255"/>
                  <a:gd name="connsiteY9" fmla="*/ 72960 h 123715"/>
                  <a:gd name="connsiteX10" fmla="*/ 72960 w 115255"/>
                  <a:gd name="connsiteY10" fmla="*/ 95166 h 123715"/>
                  <a:gd name="connsiteX11" fmla="*/ 104681 w 115255"/>
                  <a:gd name="connsiteY11" fmla="*/ 70846 h 123715"/>
                  <a:gd name="connsiteX12" fmla="*/ 115255 w 115255"/>
                  <a:gd name="connsiteY12" fmla="*/ 85649 h 12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5255" h="123715">
                    <a:moveTo>
                      <a:pt x="115255" y="85649"/>
                    </a:moveTo>
                    <a:lnTo>
                      <a:pt x="65558" y="123715"/>
                    </a:lnTo>
                    <a:lnTo>
                      <a:pt x="0" y="38066"/>
                    </a:lnTo>
                    <a:lnTo>
                      <a:pt x="49697" y="0"/>
                    </a:lnTo>
                    <a:lnTo>
                      <a:pt x="61329" y="14804"/>
                    </a:lnTo>
                    <a:lnTo>
                      <a:pt x="29607" y="39124"/>
                    </a:lnTo>
                    <a:lnTo>
                      <a:pt x="44410" y="58157"/>
                    </a:lnTo>
                    <a:lnTo>
                      <a:pt x="72960" y="35951"/>
                    </a:lnTo>
                    <a:lnTo>
                      <a:pt x="84591" y="50755"/>
                    </a:lnTo>
                    <a:lnTo>
                      <a:pt x="56042" y="72960"/>
                    </a:lnTo>
                    <a:lnTo>
                      <a:pt x="72960" y="95166"/>
                    </a:lnTo>
                    <a:lnTo>
                      <a:pt x="104681" y="70846"/>
                    </a:lnTo>
                    <a:lnTo>
                      <a:pt x="115255" y="85649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Picture Placeholder 7">
              <a:extLst>
                <a:ext uri="{FF2B5EF4-FFF2-40B4-BE49-F238E27FC236}">
                  <a16:creationId xmlns:a16="http://schemas.microsoft.com/office/drawing/2014/main" id="{EFEF488A-3B10-36A9-2C1C-4120252B03C4}"/>
                </a:ext>
              </a:extLst>
            </p:cNvPr>
            <p:cNvGrpSpPr/>
            <p:nvPr/>
          </p:nvGrpSpPr>
          <p:grpSpPr>
            <a:xfrm>
              <a:off x="6569138" y="4059825"/>
              <a:ext cx="450447" cy="458910"/>
              <a:chOff x="6569138" y="4059825"/>
              <a:chExt cx="450447" cy="458910"/>
            </a:xfrm>
            <a:solidFill>
              <a:srgbClr val="FFFFFF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EB1B84D-5472-2155-E876-EA1342FB86DD}"/>
                  </a:ext>
                </a:extLst>
              </p:cNvPr>
              <p:cNvSpPr/>
              <p:nvPr/>
            </p:nvSpPr>
            <p:spPr>
              <a:xfrm>
                <a:off x="6569138" y="4059825"/>
                <a:ext cx="123714" cy="111026"/>
              </a:xfrm>
              <a:custGeom>
                <a:avLst/>
                <a:gdLst>
                  <a:gd name="connsiteX0" fmla="*/ 111026 w 123714"/>
                  <a:gd name="connsiteY0" fmla="*/ 61329 h 111026"/>
                  <a:gd name="connsiteX1" fmla="*/ 123714 w 123714"/>
                  <a:gd name="connsiteY1" fmla="*/ 80362 h 111026"/>
                  <a:gd name="connsiteX2" fmla="*/ 13746 w 123714"/>
                  <a:gd name="connsiteY2" fmla="*/ 111027 h 111026"/>
                  <a:gd name="connsiteX3" fmla="*/ 0 w 123714"/>
                  <a:gd name="connsiteY3" fmla="*/ 90936 h 111026"/>
                  <a:gd name="connsiteX4" fmla="*/ 68730 w 123714"/>
                  <a:gd name="connsiteY4" fmla="*/ 0 h 111026"/>
                  <a:gd name="connsiteX5" fmla="*/ 81419 w 123714"/>
                  <a:gd name="connsiteY5" fmla="*/ 19033 h 111026"/>
                  <a:gd name="connsiteX6" fmla="*/ 40181 w 123714"/>
                  <a:gd name="connsiteY6" fmla="*/ 71903 h 111026"/>
                  <a:gd name="connsiteX7" fmla="*/ 31722 w 123714"/>
                  <a:gd name="connsiteY7" fmla="*/ 82477 h 111026"/>
                  <a:gd name="connsiteX8" fmla="*/ 24320 w 123714"/>
                  <a:gd name="connsiteY8" fmla="*/ 89879 h 111026"/>
                  <a:gd name="connsiteX9" fmla="*/ 47582 w 123714"/>
                  <a:gd name="connsiteY9" fmla="*/ 81419 h 111026"/>
                  <a:gd name="connsiteX10" fmla="*/ 111026 w 123714"/>
                  <a:gd name="connsiteY10" fmla="*/ 61329 h 11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714" h="111026">
                    <a:moveTo>
                      <a:pt x="111026" y="61329"/>
                    </a:moveTo>
                    <a:lnTo>
                      <a:pt x="123714" y="80362"/>
                    </a:lnTo>
                    <a:lnTo>
                      <a:pt x="13746" y="111027"/>
                    </a:lnTo>
                    <a:lnTo>
                      <a:pt x="0" y="90936"/>
                    </a:lnTo>
                    <a:lnTo>
                      <a:pt x="68730" y="0"/>
                    </a:lnTo>
                    <a:lnTo>
                      <a:pt x="81419" y="19033"/>
                    </a:lnTo>
                    <a:lnTo>
                      <a:pt x="40181" y="71903"/>
                    </a:lnTo>
                    <a:cubicBezTo>
                      <a:pt x="38066" y="75075"/>
                      <a:pt x="34894" y="78247"/>
                      <a:pt x="31722" y="82477"/>
                    </a:cubicBezTo>
                    <a:cubicBezTo>
                      <a:pt x="28549" y="86706"/>
                      <a:pt x="25377" y="88821"/>
                      <a:pt x="24320" y="89879"/>
                    </a:cubicBezTo>
                    <a:cubicBezTo>
                      <a:pt x="28549" y="87764"/>
                      <a:pt x="35951" y="84592"/>
                      <a:pt x="47582" y="81419"/>
                    </a:cubicBezTo>
                    <a:lnTo>
                      <a:pt x="111026" y="61329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C2193C1-D936-F624-39DF-2AEF6AB5AE0A}"/>
                  </a:ext>
                </a:extLst>
              </p:cNvPr>
              <p:cNvSpPr/>
              <p:nvPr/>
            </p:nvSpPr>
            <p:spPr>
              <a:xfrm>
                <a:off x="6622008" y="4157106"/>
                <a:ext cx="123714" cy="116313"/>
              </a:xfrm>
              <a:custGeom>
                <a:avLst/>
                <a:gdLst>
                  <a:gd name="connsiteX0" fmla="*/ 39123 w 123714"/>
                  <a:gd name="connsiteY0" fmla="*/ 116314 h 116313"/>
                  <a:gd name="connsiteX1" fmla="*/ 0 w 123714"/>
                  <a:gd name="connsiteY1" fmla="*/ 67673 h 116313"/>
                  <a:gd name="connsiteX2" fmla="*/ 84591 w 123714"/>
                  <a:gd name="connsiteY2" fmla="*/ 0 h 116313"/>
                  <a:gd name="connsiteX3" fmla="*/ 123714 w 123714"/>
                  <a:gd name="connsiteY3" fmla="*/ 48640 h 116313"/>
                  <a:gd name="connsiteX4" fmla="*/ 108911 w 123714"/>
                  <a:gd name="connsiteY4" fmla="*/ 60272 h 116313"/>
                  <a:gd name="connsiteX5" fmla="*/ 84591 w 123714"/>
                  <a:gd name="connsiteY5" fmla="*/ 29607 h 116313"/>
                  <a:gd name="connsiteX6" fmla="*/ 65558 w 123714"/>
                  <a:gd name="connsiteY6" fmla="*/ 44411 h 116313"/>
                  <a:gd name="connsiteX7" fmla="*/ 88821 w 123714"/>
                  <a:gd name="connsiteY7" fmla="*/ 72960 h 116313"/>
                  <a:gd name="connsiteX8" fmla="*/ 74017 w 123714"/>
                  <a:gd name="connsiteY8" fmla="*/ 84592 h 116313"/>
                  <a:gd name="connsiteX9" fmla="*/ 50755 w 123714"/>
                  <a:gd name="connsiteY9" fmla="*/ 56042 h 116313"/>
                  <a:gd name="connsiteX10" fmla="*/ 28549 w 123714"/>
                  <a:gd name="connsiteY10" fmla="*/ 72960 h 116313"/>
                  <a:gd name="connsiteX11" fmla="*/ 52869 w 123714"/>
                  <a:gd name="connsiteY11" fmla="*/ 103625 h 116313"/>
                  <a:gd name="connsiteX12" fmla="*/ 39123 w 123714"/>
                  <a:gd name="connsiteY12" fmla="*/ 116314 h 11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714" h="116313">
                    <a:moveTo>
                      <a:pt x="39123" y="116314"/>
                    </a:moveTo>
                    <a:lnTo>
                      <a:pt x="0" y="67673"/>
                    </a:lnTo>
                    <a:lnTo>
                      <a:pt x="84591" y="0"/>
                    </a:lnTo>
                    <a:lnTo>
                      <a:pt x="123714" y="48640"/>
                    </a:lnTo>
                    <a:lnTo>
                      <a:pt x="108911" y="60272"/>
                    </a:lnTo>
                    <a:lnTo>
                      <a:pt x="84591" y="29607"/>
                    </a:lnTo>
                    <a:lnTo>
                      <a:pt x="65558" y="44411"/>
                    </a:lnTo>
                    <a:lnTo>
                      <a:pt x="88821" y="72960"/>
                    </a:lnTo>
                    <a:lnTo>
                      <a:pt x="74017" y="84592"/>
                    </a:lnTo>
                    <a:lnTo>
                      <a:pt x="50755" y="56042"/>
                    </a:lnTo>
                    <a:lnTo>
                      <a:pt x="28549" y="72960"/>
                    </a:lnTo>
                    <a:lnTo>
                      <a:pt x="52869" y="103625"/>
                    </a:lnTo>
                    <a:lnTo>
                      <a:pt x="39123" y="116314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8061753-B700-8A0C-5407-9C1C4250B09E}"/>
                  </a:ext>
                </a:extLst>
              </p:cNvPr>
              <p:cNvSpPr/>
              <p:nvPr/>
            </p:nvSpPr>
            <p:spPr>
              <a:xfrm>
                <a:off x="6685451" y="4230066"/>
                <a:ext cx="116473" cy="136404"/>
              </a:xfrm>
              <a:custGeom>
                <a:avLst/>
                <a:gdLst>
                  <a:gd name="connsiteX0" fmla="*/ 46525 w 116473"/>
                  <a:gd name="connsiteY0" fmla="*/ 61329 h 136404"/>
                  <a:gd name="connsiteX1" fmla="*/ 15861 w 116473"/>
                  <a:gd name="connsiteY1" fmla="*/ 89879 h 136404"/>
                  <a:gd name="connsiteX2" fmla="*/ 0 w 116473"/>
                  <a:gd name="connsiteY2" fmla="*/ 72960 h 136404"/>
                  <a:gd name="connsiteX3" fmla="*/ 79304 w 116473"/>
                  <a:gd name="connsiteY3" fmla="*/ 0 h 136404"/>
                  <a:gd name="connsiteX4" fmla="*/ 100452 w 116473"/>
                  <a:gd name="connsiteY4" fmla="*/ 23263 h 136404"/>
                  <a:gd name="connsiteX5" fmla="*/ 116313 w 116473"/>
                  <a:gd name="connsiteY5" fmla="*/ 52870 h 136404"/>
                  <a:gd name="connsiteX6" fmla="*/ 105739 w 116473"/>
                  <a:gd name="connsiteY6" fmla="*/ 77190 h 136404"/>
                  <a:gd name="connsiteX7" fmla="*/ 89878 w 116473"/>
                  <a:gd name="connsiteY7" fmla="*/ 84592 h 136404"/>
                  <a:gd name="connsiteX8" fmla="*/ 70845 w 116473"/>
                  <a:gd name="connsiteY8" fmla="*/ 81419 h 136404"/>
                  <a:gd name="connsiteX9" fmla="*/ 58156 w 116473"/>
                  <a:gd name="connsiteY9" fmla="*/ 136404 h 136404"/>
                  <a:gd name="connsiteX10" fmla="*/ 41238 w 116473"/>
                  <a:gd name="connsiteY10" fmla="*/ 117371 h 136404"/>
                  <a:gd name="connsiteX11" fmla="*/ 53927 w 116473"/>
                  <a:gd name="connsiteY11" fmla="*/ 70846 h 136404"/>
                  <a:gd name="connsiteX12" fmla="*/ 46525 w 116473"/>
                  <a:gd name="connsiteY12" fmla="*/ 61329 h 136404"/>
                  <a:gd name="connsiteX13" fmla="*/ 60271 w 116473"/>
                  <a:gd name="connsiteY13" fmla="*/ 48640 h 136404"/>
                  <a:gd name="connsiteX14" fmla="*/ 65558 w 116473"/>
                  <a:gd name="connsiteY14" fmla="*/ 53927 h 136404"/>
                  <a:gd name="connsiteX15" fmla="*/ 79304 w 116473"/>
                  <a:gd name="connsiteY15" fmla="*/ 63444 h 136404"/>
                  <a:gd name="connsiteX16" fmla="*/ 90935 w 116473"/>
                  <a:gd name="connsiteY16" fmla="*/ 59214 h 136404"/>
                  <a:gd name="connsiteX17" fmla="*/ 95165 w 116473"/>
                  <a:gd name="connsiteY17" fmla="*/ 47583 h 136404"/>
                  <a:gd name="connsiteX18" fmla="*/ 86706 w 116473"/>
                  <a:gd name="connsiteY18" fmla="*/ 33837 h 136404"/>
                  <a:gd name="connsiteX19" fmla="*/ 82476 w 116473"/>
                  <a:gd name="connsiteY19" fmla="*/ 28550 h 136404"/>
                  <a:gd name="connsiteX20" fmla="*/ 60271 w 116473"/>
                  <a:gd name="connsiteY20" fmla="*/ 48640 h 13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73" h="136404">
                    <a:moveTo>
                      <a:pt x="46525" y="61329"/>
                    </a:moveTo>
                    <a:lnTo>
                      <a:pt x="15861" y="89879"/>
                    </a:lnTo>
                    <a:lnTo>
                      <a:pt x="0" y="72960"/>
                    </a:lnTo>
                    <a:lnTo>
                      <a:pt x="79304" y="0"/>
                    </a:lnTo>
                    <a:lnTo>
                      <a:pt x="100452" y="23263"/>
                    </a:lnTo>
                    <a:cubicBezTo>
                      <a:pt x="109968" y="33837"/>
                      <a:pt x="116313" y="43353"/>
                      <a:pt x="116313" y="52870"/>
                    </a:cubicBezTo>
                    <a:cubicBezTo>
                      <a:pt x="117370" y="61329"/>
                      <a:pt x="113141" y="69788"/>
                      <a:pt x="105739" y="77190"/>
                    </a:cubicBezTo>
                    <a:cubicBezTo>
                      <a:pt x="101509" y="81419"/>
                      <a:pt x="96222" y="84592"/>
                      <a:pt x="89878" y="84592"/>
                    </a:cubicBezTo>
                    <a:cubicBezTo>
                      <a:pt x="83534" y="85649"/>
                      <a:pt x="77189" y="84592"/>
                      <a:pt x="70845" y="81419"/>
                    </a:cubicBezTo>
                    <a:cubicBezTo>
                      <a:pt x="64501" y="109969"/>
                      <a:pt x="60271" y="127945"/>
                      <a:pt x="58156" y="136404"/>
                    </a:cubicBezTo>
                    <a:lnTo>
                      <a:pt x="41238" y="117371"/>
                    </a:lnTo>
                    <a:lnTo>
                      <a:pt x="53927" y="70846"/>
                    </a:lnTo>
                    <a:lnTo>
                      <a:pt x="46525" y="61329"/>
                    </a:lnTo>
                    <a:close/>
                    <a:moveTo>
                      <a:pt x="60271" y="48640"/>
                    </a:moveTo>
                    <a:lnTo>
                      <a:pt x="65558" y="53927"/>
                    </a:lnTo>
                    <a:cubicBezTo>
                      <a:pt x="70845" y="59214"/>
                      <a:pt x="75075" y="62386"/>
                      <a:pt x="79304" y="63444"/>
                    </a:cubicBezTo>
                    <a:cubicBezTo>
                      <a:pt x="83534" y="64501"/>
                      <a:pt x="87763" y="63444"/>
                      <a:pt x="90935" y="59214"/>
                    </a:cubicBezTo>
                    <a:cubicBezTo>
                      <a:pt x="95165" y="56042"/>
                      <a:pt x="96222" y="51813"/>
                      <a:pt x="95165" y="47583"/>
                    </a:cubicBezTo>
                    <a:cubicBezTo>
                      <a:pt x="94108" y="43353"/>
                      <a:pt x="90935" y="39124"/>
                      <a:pt x="86706" y="33837"/>
                    </a:cubicBezTo>
                    <a:lnTo>
                      <a:pt x="82476" y="28550"/>
                    </a:lnTo>
                    <a:lnTo>
                      <a:pt x="60271" y="48640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F224D40-1913-116C-D4C6-DD0D6286B511}"/>
                  </a:ext>
                </a:extLst>
              </p:cNvPr>
              <p:cNvSpPr/>
              <p:nvPr/>
            </p:nvSpPr>
            <p:spPr>
              <a:xfrm>
                <a:off x="6765813" y="4307256"/>
                <a:ext cx="90935" cy="94108"/>
              </a:xfrm>
              <a:custGeom>
                <a:avLst/>
                <a:gdLst>
                  <a:gd name="connsiteX0" fmla="*/ 0 w 90935"/>
                  <a:gd name="connsiteY0" fmla="*/ 78247 h 94108"/>
                  <a:gd name="connsiteX1" fmla="*/ 74017 w 90935"/>
                  <a:gd name="connsiteY1" fmla="*/ 0 h 94108"/>
                  <a:gd name="connsiteX2" fmla="*/ 90935 w 90935"/>
                  <a:gd name="connsiteY2" fmla="*/ 15861 h 94108"/>
                  <a:gd name="connsiteX3" fmla="*/ 16918 w 90935"/>
                  <a:gd name="connsiteY3" fmla="*/ 94108 h 94108"/>
                  <a:gd name="connsiteX4" fmla="*/ 0 w 90935"/>
                  <a:gd name="connsiteY4" fmla="*/ 78247 h 9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35" h="94108">
                    <a:moveTo>
                      <a:pt x="0" y="78247"/>
                    </a:moveTo>
                    <a:lnTo>
                      <a:pt x="74017" y="0"/>
                    </a:lnTo>
                    <a:lnTo>
                      <a:pt x="90935" y="15861"/>
                    </a:lnTo>
                    <a:lnTo>
                      <a:pt x="16918" y="94108"/>
                    </a:lnTo>
                    <a:lnTo>
                      <a:pt x="0" y="78247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E86755C-47B0-43F9-335C-665F690DFDB7}"/>
                  </a:ext>
                </a:extLst>
              </p:cNvPr>
              <p:cNvSpPr/>
              <p:nvPr/>
            </p:nvSpPr>
            <p:spPr>
              <a:xfrm>
                <a:off x="6814452" y="4347437"/>
                <a:ext cx="117370" cy="97280"/>
              </a:xfrm>
              <a:custGeom>
                <a:avLst/>
                <a:gdLst>
                  <a:gd name="connsiteX0" fmla="*/ 16918 w 117370"/>
                  <a:gd name="connsiteY0" fmla="*/ 97281 h 97280"/>
                  <a:gd name="connsiteX1" fmla="*/ 0 w 117370"/>
                  <a:gd name="connsiteY1" fmla="*/ 82477 h 97280"/>
                  <a:gd name="connsiteX2" fmla="*/ 69788 w 117370"/>
                  <a:gd name="connsiteY2" fmla="*/ 0 h 97280"/>
                  <a:gd name="connsiteX3" fmla="*/ 117370 w 117370"/>
                  <a:gd name="connsiteY3" fmla="*/ 40181 h 97280"/>
                  <a:gd name="connsiteX4" fmla="*/ 105739 w 117370"/>
                  <a:gd name="connsiteY4" fmla="*/ 54985 h 97280"/>
                  <a:gd name="connsiteX5" fmla="*/ 76132 w 117370"/>
                  <a:gd name="connsiteY5" fmla="*/ 29607 h 97280"/>
                  <a:gd name="connsiteX6" fmla="*/ 58156 w 117370"/>
                  <a:gd name="connsiteY6" fmla="*/ 50755 h 97280"/>
                  <a:gd name="connsiteX7" fmla="*/ 85648 w 117370"/>
                  <a:gd name="connsiteY7" fmla="*/ 74018 h 97280"/>
                  <a:gd name="connsiteX8" fmla="*/ 74017 w 117370"/>
                  <a:gd name="connsiteY8" fmla="*/ 87764 h 97280"/>
                  <a:gd name="connsiteX9" fmla="*/ 46525 w 117370"/>
                  <a:gd name="connsiteY9" fmla="*/ 64501 h 97280"/>
                  <a:gd name="connsiteX10" fmla="*/ 16918 w 117370"/>
                  <a:gd name="connsiteY10" fmla="*/ 97281 h 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370" h="97280">
                    <a:moveTo>
                      <a:pt x="16918" y="97281"/>
                    </a:moveTo>
                    <a:lnTo>
                      <a:pt x="0" y="82477"/>
                    </a:lnTo>
                    <a:lnTo>
                      <a:pt x="69788" y="0"/>
                    </a:lnTo>
                    <a:lnTo>
                      <a:pt x="117370" y="40181"/>
                    </a:lnTo>
                    <a:lnTo>
                      <a:pt x="105739" y="54985"/>
                    </a:lnTo>
                    <a:lnTo>
                      <a:pt x="76132" y="29607"/>
                    </a:lnTo>
                    <a:lnTo>
                      <a:pt x="58156" y="50755"/>
                    </a:lnTo>
                    <a:lnTo>
                      <a:pt x="85648" y="74018"/>
                    </a:lnTo>
                    <a:lnTo>
                      <a:pt x="74017" y="87764"/>
                    </a:lnTo>
                    <a:lnTo>
                      <a:pt x="46525" y="64501"/>
                    </a:lnTo>
                    <a:lnTo>
                      <a:pt x="16918" y="97281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9495C05-CADE-F186-2AB3-6C4BDC71CD7B}"/>
                  </a:ext>
                </a:extLst>
              </p:cNvPr>
              <p:cNvSpPr/>
              <p:nvPr/>
            </p:nvSpPr>
            <p:spPr>
              <a:xfrm>
                <a:off x="6909617" y="4396077"/>
                <a:ext cx="109968" cy="122658"/>
              </a:xfrm>
              <a:custGeom>
                <a:avLst/>
                <a:gdLst>
                  <a:gd name="connsiteX0" fmla="*/ 45468 w 109968"/>
                  <a:gd name="connsiteY0" fmla="*/ 64501 h 122658"/>
                  <a:gd name="connsiteX1" fmla="*/ 89878 w 109968"/>
                  <a:gd name="connsiteY1" fmla="*/ 41238 h 122658"/>
                  <a:gd name="connsiteX2" fmla="*/ 109968 w 109968"/>
                  <a:gd name="connsiteY2" fmla="*/ 56042 h 122658"/>
                  <a:gd name="connsiteX3" fmla="*/ 42296 w 109968"/>
                  <a:gd name="connsiteY3" fmla="*/ 88821 h 122658"/>
                  <a:gd name="connsiteX4" fmla="*/ 17976 w 109968"/>
                  <a:gd name="connsiteY4" fmla="*/ 122658 h 122658"/>
                  <a:gd name="connsiteX5" fmla="*/ 0 w 109968"/>
                  <a:gd name="connsiteY5" fmla="*/ 108912 h 122658"/>
                  <a:gd name="connsiteX6" fmla="*/ 24320 w 109968"/>
                  <a:gd name="connsiteY6" fmla="*/ 75075 h 122658"/>
                  <a:gd name="connsiteX7" fmla="*/ 34894 w 109968"/>
                  <a:gd name="connsiteY7" fmla="*/ 0 h 122658"/>
                  <a:gd name="connsiteX8" fmla="*/ 54984 w 109968"/>
                  <a:gd name="connsiteY8" fmla="*/ 14803 h 122658"/>
                  <a:gd name="connsiteX9" fmla="*/ 45468 w 109968"/>
                  <a:gd name="connsiteY9" fmla="*/ 64501 h 122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968" h="122658">
                    <a:moveTo>
                      <a:pt x="45468" y="64501"/>
                    </a:moveTo>
                    <a:lnTo>
                      <a:pt x="89878" y="41238"/>
                    </a:lnTo>
                    <a:lnTo>
                      <a:pt x="109968" y="56042"/>
                    </a:lnTo>
                    <a:lnTo>
                      <a:pt x="42296" y="88821"/>
                    </a:lnTo>
                    <a:lnTo>
                      <a:pt x="17976" y="122658"/>
                    </a:lnTo>
                    <a:lnTo>
                      <a:pt x="0" y="108912"/>
                    </a:lnTo>
                    <a:lnTo>
                      <a:pt x="24320" y="75075"/>
                    </a:lnTo>
                    <a:lnTo>
                      <a:pt x="34894" y="0"/>
                    </a:lnTo>
                    <a:lnTo>
                      <a:pt x="54984" y="14803"/>
                    </a:lnTo>
                    <a:lnTo>
                      <a:pt x="45468" y="64501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Picture Placeholder 7">
              <a:extLst>
                <a:ext uri="{FF2B5EF4-FFF2-40B4-BE49-F238E27FC236}">
                  <a16:creationId xmlns:a16="http://schemas.microsoft.com/office/drawing/2014/main" id="{283E2BAE-451C-7E1A-BD6C-856AD598B599}"/>
                </a:ext>
              </a:extLst>
            </p:cNvPr>
            <p:cNvGrpSpPr/>
            <p:nvPr/>
          </p:nvGrpSpPr>
          <p:grpSpPr>
            <a:xfrm>
              <a:off x="10793405" y="4284852"/>
              <a:ext cx="743344" cy="460166"/>
              <a:chOff x="10793405" y="4284852"/>
              <a:chExt cx="743344" cy="460166"/>
            </a:xfrm>
            <a:solidFill>
              <a:srgbClr val="FFFFFF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5B57FEB-8A4E-5492-23D9-837909F6E131}"/>
                  </a:ext>
                </a:extLst>
              </p:cNvPr>
              <p:cNvSpPr/>
              <p:nvPr/>
            </p:nvSpPr>
            <p:spPr>
              <a:xfrm>
                <a:off x="10793405" y="4610729"/>
                <a:ext cx="138517" cy="134289"/>
              </a:xfrm>
              <a:custGeom>
                <a:avLst/>
                <a:gdLst>
                  <a:gd name="connsiteX0" fmla="*/ 74017 w 138517"/>
                  <a:gd name="connsiteY0" fmla="*/ 122658 h 134289"/>
                  <a:gd name="connsiteX1" fmla="*/ 26435 w 138517"/>
                  <a:gd name="connsiteY1" fmla="*/ 47583 h 134289"/>
                  <a:gd name="connsiteX2" fmla="*/ 25377 w 138517"/>
                  <a:gd name="connsiteY2" fmla="*/ 47583 h 134289"/>
                  <a:gd name="connsiteX3" fmla="*/ 35951 w 138517"/>
                  <a:gd name="connsiteY3" fmla="*/ 80362 h 134289"/>
                  <a:gd name="connsiteX4" fmla="*/ 48640 w 138517"/>
                  <a:gd name="connsiteY4" fmla="*/ 129002 h 134289"/>
                  <a:gd name="connsiteX5" fmla="*/ 28550 w 138517"/>
                  <a:gd name="connsiteY5" fmla="*/ 134289 h 134289"/>
                  <a:gd name="connsiteX6" fmla="*/ 0 w 138517"/>
                  <a:gd name="connsiteY6" fmla="*/ 30665 h 134289"/>
                  <a:gd name="connsiteX7" fmla="*/ 29607 w 138517"/>
                  <a:gd name="connsiteY7" fmla="*/ 22205 h 134289"/>
                  <a:gd name="connsiteX8" fmla="*/ 76132 w 138517"/>
                  <a:gd name="connsiteY8" fmla="*/ 95166 h 134289"/>
                  <a:gd name="connsiteX9" fmla="*/ 76132 w 138517"/>
                  <a:gd name="connsiteY9" fmla="*/ 95166 h 134289"/>
                  <a:gd name="connsiteX10" fmla="*/ 80362 w 138517"/>
                  <a:gd name="connsiteY10" fmla="*/ 8459 h 134289"/>
                  <a:gd name="connsiteX11" fmla="*/ 109968 w 138517"/>
                  <a:gd name="connsiteY11" fmla="*/ 0 h 134289"/>
                  <a:gd name="connsiteX12" fmla="*/ 138518 w 138517"/>
                  <a:gd name="connsiteY12" fmla="*/ 103625 h 134289"/>
                  <a:gd name="connsiteX13" fmla="*/ 118428 w 138517"/>
                  <a:gd name="connsiteY13" fmla="*/ 108912 h 134289"/>
                  <a:gd name="connsiteX14" fmla="*/ 104681 w 138517"/>
                  <a:gd name="connsiteY14" fmla="*/ 59214 h 134289"/>
                  <a:gd name="connsiteX15" fmla="*/ 102567 w 138517"/>
                  <a:gd name="connsiteY15" fmla="*/ 50755 h 134289"/>
                  <a:gd name="connsiteX16" fmla="*/ 97280 w 138517"/>
                  <a:gd name="connsiteY16" fmla="*/ 26435 h 134289"/>
                  <a:gd name="connsiteX17" fmla="*/ 96222 w 138517"/>
                  <a:gd name="connsiteY17" fmla="*/ 26435 h 134289"/>
                  <a:gd name="connsiteX18" fmla="*/ 90935 w 138517"/>
                  <a:gd name="connsiteY18" fmla="*/ 115256 h 134289"/>
                  <a:gd name="connsiteX19" fmla="*/ 74017 w 138517"/>
                  <a:gd name="connsiteY19" fmla="*/ 122658 h 1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8517" h="134289">
                    <a:moveTo>
                      <a:pt x="74017" y="122658"/>
                    </a:moveTo>
                    <a:lnTo>
                      <a:pt x="26435" y="47583"/>
                    </a:lnTo>
                    <a:lnTo>
                      <a:pt x="25377" y="47583"/>
                    </a:lnTo>
                    <a:cubicBezTo>
                      <a:pt x="30664" y="63444"/>
                      <a:pt x="33837" y="75075"/>
                      <a:pt x="35951" y="80362"/>
                    </a:cubicBezTo>
                    <a:lnTo>
                      <a:pt x="48640" y="129002"/>
                    </a:lnTo>
                    <a:lnTo>
                      <a:pt x="28550" y="134289"/>
                    </a:lnTo>
                    <a:lnTo>
                      <a:pt x="0" y="30665"/>
                    </a:lnTo>
                    <a:lnTo>
                      <a:pt x="29607" y="22205"/>
                    </a:lnTo>
                    <a:lnTo>
                      <a:pt x="76132" y="95166"/>
                    </a:lnTo>
                    <a:lnTo>
                      <a:pt x="76132" y="95166"/>
                    </a:lnTo>
                    <a:lnTo>
                      <a:pt x="80362" y="8459"/>
                    </a:lnTo>
                    <a:lnTo>
                      <a:pt x="109968" y="0"/>
                    </a:lnTo>
                    <a:lnTo>
                      <a:pt x="138518" y="103625"/>
                    </a:lnTo>
                    <a:lnTo>
                      <a:pt x="118428" y="108912"/>
                    </a:lnTo>
                    <a:lnTo>
                      <a:pt x="104681" y="59214"/>
                    </a:lnTo>
                    <a:cubicBezTo>
                      <a:pt x="103624" y="57100"/>
                      <a:pt x="103624" y="53927"/>
                      <a:pt x="102567" y="50755"/>
                    </a:cubicBezTo>
                    <a:cubicBezTo>
                      <a:pt x="101509" y="47583"/>
                      <a:pt x="100452" y="39124"/>
                      <a:pt x="97280" y="26435"/>
                    </a:cubicBezTo>
                    <a:lnTo>
                      <a:pt x="96222" y="26435"/>
                    </a:lnTo>
                    <a:lnTo>
                      <a:pt x="90935" y="115256"/>
                    </a:lnTo>
                    <a:lnTo>
                      <a:pt x="74017" y="122658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6A15250C-7D1E-0F21-8A36-D9B3563BE3D9}"/>
                  </a:ext>
                </a:extLst>
              </p:cNvPr>
              <p:cNvSpPr/>
              <p:nvPr/>
            </p:nvSpPr>
            <p:spPr>
              <a:xfrm>
                <a:off x="10947571" y="4576363"/>
                <a:ext cx="107222" cy="114198"/>
              </a:xfrm>
              <a:custGeom>
                <a:avLst/>
                <a:gdLst>
                  <a:gd name="connsiteX0" fmla="*/ 101722 w 107222"/>
                  <a:gd name="connsiteY0" fmla="*/ 38595 h 114198"/>
                  <a:gd name="connsiteX1" fmla="*/ 103837 w 107222"/>
                  <a:gd name="connsiteY1" fmla="*/ 81948 h 114198"/>
                  <a:gd name="connsiteX2" fmla="*/ 73173 w 107222"/>
                  <a:gd name="connsiteY2" fmla="*/ 109440 h 114198"/>
                  <a:gd name="connsiteX3" fmla="*/ 32992 w 107222"/>
                  <a:gd name="connsiteY3" fmla="*/ 109440 h 114198"/>
                  <a:gd name="connsiteX4" fmla="*/ 5500 w 107222"/>
                  <a:gd name="connsiteY4" fmla="*/ 75604 h 114198"/>
                  <a:gd name="connsiteX5" fmla="*/ 3385 w 107222"/>
                  <a:gd name="connsiteY5" fmla="*/ 32251 h 114198"/>
                  <a:gd name="connsiteX6" fmla="*/ 34050 w 107222"/>
                  <a:gd name="connsiteY6" fmla="*/ 4758 h 114198"/>
                  <a:gd name="connsiteX7" fmla="*/ 74230 w 107222"/>
                  <a:gd name="connsiteY7" fmla="*/ 4758 h 114198"/>
                  <a:gd name="connsiteX8" fmla="*/ 101722 w 107222"/>
                  <a:gd name="connsiteY8" fmla="*/ 38595 h 114198"/>
                  <a:gd name="connsiteX9" fmla="*/ 27705 w 107222"/>
                  <a:gd name="connsiteY9" fmla="*/ 67145 h 114198"/>
                  <a:gd name="connsiteX10" fmla="*/ 43566 w 107222"/>
                  <a:gd name="connsiteY10" fmla="*/ 90407 h 114198"/>
                  <a:gd name="connsiteX11" fmla="*/ 65771 w 107222"/>
                  <a:gd name="connsiteY11" fmla="*/ 91465 h 114198"/>
                  <a:gd name="connsiteX12" fmla="*/ 78460 w 107222"/>
                  <a:gd name="connsiteY12" fmla="*/ 48112 h 114198"/>
                  <a:gd name="connsiteX13" fmla="*/ 40394 w 107222"/>
                  <a:gd name="connsiteY13" fmla="*/ 23791 h 114198"/>
                  <a:gd name="connsiteX14" fmla="*/ 24533 w 107222"/>
                  <a:gd name="connsiteY14" fmla="*/ 39652 h 114198"/>
                  <a:gd name="connsiteX15" fmla="*/ 27705 w 107222"/>
                  <a:gd name="connsiteY15" fmla="*/ 67145 h 11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7222" h="114198">
                    <a:moveTo>
                      <a:pt x="101722" y="38595"/>
                    </a:moveTo>
                    <a:cubicBezTo>
                      <a:pt x="108067" y="55513"/>
                      <a:pt x="109124" y="69260"/>
                      <a:pt x="103837" y="81948"/>
                    </a:cubicBezTo>
                    <a:cubicBezTo>
                      <a:pt x="98550" y="93580"/>
                      <a:pt x="89034" y="103096"/>
                      <a:pt x="73173" y="109440"/>
                    </a:cubicBezTo>
                    <a:cubicBezTo>
                      <a:pt x="57312" y="115785"/>
                      <a:pt x="44623" y="115785"/>
                      <a:pt x="32992" y="109440"/>
                    </a:cubicBezTo>
                    <a:cubicBezTo>
                      <a:pt x="21361" y="104154"/>
                      <a:pt x="11844" y="92522"/>
                      <a:pt x="5500" y="75604"/>
                    </a:cubicBezTo>
                    <a:cubicBezTo>
                      <a:pt x="-844" y="58686"/>
                      <a:pt x="-1902" y="44939"/>
                      <a:pt x="3385" y="32251"/>
                    </a:cubicBezTo>
                    <a:cubicBezTo>
                      <a:pt x="8672" y="20619"/>
                      <a:pt x="18189" y="11103"/>
                      <a:pt x="34050" y="4758"/>
                    </a:cubicBezTo>
                    <a:cubicBezTo>
                      <a:pt x="49910" y="-1586"/>
                      <a:pt x="62599" y="-1586"/>
                      <a:pt x="74230" y="4758"/>
                    </a:cubicBezTo>
                    <a:cubicBezTo>
                      <a:pt x="85862" y="11103"/>
                      <a:pt x="94321" y="21677"/>
                      <a:pt x="101722" y="38595"/>
                    </a:cubicBezTo>
                    <a:close/>
                    <a:moveTo>
                      <a:pt x="27705" y="67145"/>
                    </a:moveTo>
                    <a:cubicBezTo>
                      <a:pt x="31935" y="78776"/>
                      <a:pt x="37222" y="86178"/>
                      <a:pt x="43566" y="90407"/>
                    </a:cubicBezTo>
                    <a:cubicBezTo>
                      <a:pt x="49910" y="94637"/>
                      <a:pt x="57312" y="94637"/>
                      <a:pt x="65771" y="91465"/>
                    </a:cubicBezTo>
                    <a:cubicBezTo>
                      <a:pt x="82689" y="85121"/>
                      <a:pt x="86919" y="70317"/>
                      <a:pt x="78460" y="48112"/>
                    </a:cubicBezTo>
                    <a:cubicBezTo>
                      <a:pt x="70001" y="25906"/>
                      <a:pt x="57312" y="17447"/>
                      <a:pt x="40394" y="23791"/>
                    </a:cubicBezTo>
                    <a:cubicBezTo>
                      <a:pt x="31935" y="26964"/>
                      <a:pt x="26648" y="32251"/>
                      <a:pt x="24533" y="39652"/>
                    </a:cubicBezTo>
                    <a:cubicBezTo>
                      <a:pt x="22418" y="45997"/>
                      <a:pt x="23476" y="55513"/>
                      <a:pt x="27705" y="671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93C09F22-214D-13C3-0664-E54F2B4B88A3}"/>
                  </a:ext>
                </a:extLst>
              </p:cNvPr>
              <p:cNvSpPr/>
              <p:nvPr/>
            </p:nvSpPr>
            <p:spPr>
              <a:xfrm>
                <a:off x="11056694" y="4508161"/>
                <a:ext cx="134288" cy="139576"/>
              </a:xfrm>
              <a:custGeom>
                <a:avLst/>
                <a:gdLst>
                  <a:gd name="connsiteX0" fmla="*/ 134288 w 134288"/>
                  <a:gd name="connsiteY0" fmla="*/ 97280 h 139576"/>
                  <a:gd name="connsiteX1" fmla="*/ 107854 w 134288"/>
                  <a:gd name="connsiteY1" fmla="*/ 109969 h 139576"/>
                  <a:gd name="connsiteX2" fmla="*/ 29607 w 134288"/>
                  <a:gd name="connsiteY2" fmla="*/ 58157 h 139576"/>
                  <a:gd name="connsiteX3" fmla="*/ 28550 w 134288"/>
                  <a:gd name="connsiteY3" fmla="*/ 58157 h 139576"/>
                  <a:gd name="connsiteX4" fmla="*/ 43353 w 134288"/>
                  <a:gd name="connsiteY4" fmla="*/ 84592 h 139576"/>
                  <a:gd name="connsiteX5" fmla="*/ 66616 w 134288"/>
                  <a:gd name="connsiteY5" fmla="*/ 130060 h 139576"/>
                  <a:gd name="connsiteX6" fmla="*/ 48640 w 134288"/>
                  <a:gd name="connsiteY6" fmla="*/ 139576 h 139576"/>
                  <a:gd name="connsiteX7" fmla="*/ 0 w 134288"/>
                  <a:gd name="connsiteY7" fmla="*/ 43353 h 139576"/>
                  <a:gd name="connsiteX8" fmla="*/ 25378 w 134288"/>
                  <a:gd name="connsiteY8" fmla="*/ 30664 h 139576"/>
                  <a:gd name="connsiteX9" fmla="*/ 103624 w 134288"/>
                  <a:gd name="connsiteY9" fmla="*/ 81419 h 139576"/>
                  <a:gd name="connsiteX10" fmla="*/ 103624 w 134288"/>
                  <a:gd name="connsiteY10" fmla="*/ 81419 h 139576"/>
                  <a:gd name="connsiteX11" fmla="*/ 88821 w 134288"/>
                  <a:gd name="connsiteY11" fmla="*/ 54984 h 139576"/>
                  <a:gd name="connsiteX12" fmla="*/ 65558 w 134288"/>
                  <a:gd name="connsiteY12" fmla="*/ 9517 h 139576"/>
                  <a:gd name="connsiteX13" fmla="*/ 83534 w 134288"/>
                  <a:gd name="connsiteY13" fmla="*/ 0 h 139576"/>
                  <a:gd name="connsiteX14" fmla="*/ 134288 w 134288"/>
                  <a:gd name="connsiteY14" fmla="*/ 97280 h 13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4288" h="139576">
                    <a:moveTo>
                      <a:pt x="134288" y="97280"/>
                    </a:moveTo>
                    <a:lnTo>
                      <a:pt x="107854" y="109969"/>
                    </a:lnTo>
                    <a:lnTo>
                      <a:pt x="29607" y="58157"/>
                    </a:lnTo>
                    <a:lnTo>
                      <a:pt x="28550" y="58157"/>
                    </a:lnTo>
                    <a:cubicBezTo>
                      <a:pt x="35951" y="70845"/>
                      <a:pt x="41238" y="79305"/>
                      <a:pt x="43353" y="84592"/>
                    </a:cubicBezTo>
                    <a:lnTo>
                      <a:pt x="66616" y="130060"/>
                    </a:lnTo>
                    <a:lnTo>
                      <a:pt x="48640" y="139576"/>
                    </a:lnTo>
                    <a:lnTo>
                      <a:pt x="0" y="43353"/>
                    </a:lnTo>
                    <a:lnTo>
                      <a:pt x="25378" y="30664"/>
                    </a:lnTo>
                    <a:lnTo>
                      <a:pt x="103624" y="81419"/>
                    </a:lnTo>
                    <a:lnTo>
                      <a:pt x="103624" y="81419"/>
                    </a:lnTo>
                    <a:cubicBezTo>
                      <a:pt x="96222" y="68731"/>
                      <a:pt x="91993" y="60271"/>
                      <a:pt x="88821" y="54984"/>
                    </a:cubicBezTo>
                    <a:lnTo>
                      <a:pt x="65558" y="9517"/>
                    </a:lnTo>
                    <a:lnTo>
                      <a:pt x="83534" y="0"/>
                    </a:lnTo>
                    <a:lnTo>
                      <a:pt x="134288" y="97280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21F72811-CCA1-D927-5E7F-090917E29D9F}"/>
                  </a:ext>
                </a:extLst>
              </p:cNvPr>
              <p:cNvSpPr/>
              <p:nvPr/>
            </p:nvSpPr>
            <p:spPr>
              <a:xfrm>
                <a:off x="11173007" y="4479612"/>
                <a:ext cx="75074" cy="104682"/>
              </a:xfrm>
              <a:custGeom>
                <a:avLst/>
                <a:gdLst>
                  <a:gd name="connsiteX0" fmla="*/ 54984 w 75074"/>
                  <a:gd name="connsiteY0" fmla="*/ 104682 h 104682"/>
                  <a:gd name="connsiteX1" fmla="*/ 0 w 75074"/>
                  <a:gd name="connsiteY1" fmla="*/ 11631 h 104682"/>
                  <a:gd name="connsiteX2" fmla="*/ 20091 w 75074"/>
                  <a:gd name="connsiteY2" fmla="*/ 0 h 104682"/>
                  <a:gd name="connsiteX3" fmla="*/ 75075 w 75074"/>
                  <a:gd name="connsiteY3" fmla="*/ 93051 h 104682"/>
                  <a:gd name="connsiteX4" fmla="*/ 54984 w 75074"/>
                  <a:gd name="connsiteY4" fmla="*/ 104682 h 104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4" h="104682">
                    <a:moveTo>
                      <a:pt x="54984" y="104682"/>
                    </a:moveTo>
                    <a:lnTo>
                      <a:pt x="0" y="11631"/>
                    </a:lnTo>
                    <a:lnTo>
                      <a:pt x="20091" y="0"/>
                    </a:lnTo>
                    <a:lnTo>
                      <a:pt x="75075" y="93051"/>
                    </a:lnTo>
                    <a:lnTo>
                      <a:pt x="54984" y="104682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0FDDE78A-DE31-4943-FADD-622F43A04E79}"/>
                  </a:ext>
                </a:extLst>
              </p:cNvPr>
              <p:cNvSpPr/>
              <p:nvPr/>
            </p:nvSpPr>
            <p:spPr>
              <a:xfrm>
                <a:off x="11214246" y="4421455"/>
                <a:ext cx="103623" cy="117371"/>
              </a:xfrm>
              <a:custGeom>
                <a:avLst/>
                <a:gdLst>
                  <a:gd name="connsiteX0" fmla="*/ 103624 w 103623"/>
                  <a:gd name="connsiteY0" fmla="*/ 104682 h 117371"/>
                  <a:gd name="connsiteX1" fmla="*/ 84591 w 103623"/>
                  <a:gd name="connsiteY1" fmla="*/ 117371 h 117371"/>
                  <a:gd name="connsiteX2" fmla="*/ 34894 w 103623"/>
                  <a:gd name="connsiteY2" fmla="*/ 44411 h 117371"/>
                  <a:gd name="connsiteX3" fmla="*/ 10574 w 103623"/>
                  <a:gd name="connsiteY3" fmla="*/ 61329 h 117371"/>
                  <a:gd name="connsiteX4" fmla="*/ 0 w 103623"/>
                  <a:gd name="connsiteY4" fmla="*/ 45468 h 117371"/>
                  <a:gd name="connsiteX5" fmla="*/ 67673 w 103623"/>
                  <a:gd name="connsiteY5" fmla="*/ 0 h 117371"/>
                  <a:gd name="connsiteX6" fmla="*/ 78247 w 103623"/>
                  <a:gd name="connsiteY6" fmla="*/ 15861 h 117371"/>
                  <a:gd name="connsiteX7" fmla="*/ 53927 w 103623"/>
                  <a:gd name="connsiteY7" fmla="*/ 32779 h 117371"/>
                  <a:gd name="connsiteX8" fmla="*/ 103624 w 103623"/>
                  <a:gd name="connsiteY8" fmla="*/ 104682 h 11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623" h="117371">
                    <a:moveTo>
                      <a:pt x="103624" y="104682"/>
                    </a:moveTo>
                    <a:lnTo>
                      <a:pt x="84591" y="117371"/>
                    </a:lnTo>
                    <a:lnTo>
                      <a:pt x="34894" y="44411"/>
                    </a:lnTo>
                    <a:lnTo>
                      <a:pt x="10574" y="61329"/>
                    </a:lnTo>
                    <a:lnTo>
                      <a:pt x="0" y="45468"/>
                    </a:lnTo>
                    <a:lnTo>
                      <a:pt x="67673" y="0"/>
                    </a:lnTo>
                    <a:lnTo>
                      <a:pt x="78247" y="15861"/>
                    </a:lnTo>
                    <a:lnTo>
                      <a:pt x="53927" y="32779"/>
                    </a:lnTo>
                    <a:lnTo>
                      <a:pt x="103624" y="104682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74C99487-BD3D-969B-331F-F390FA4E39D2}"/>
                  </a:ext>
                </a:extLst>
              </p:cNvPr>
              <p:cNvSpPr/>
              <p:nvPr/>
            </p:nvSpPr>
            <p:spPr>
              <a:xfrm>
                <a:off x="11316680" y="4362769"/>
                <a:ext cx="110232" cy="112083"/>
              </a:xfrm>
              <a:custGeom>
                <a:avLst/>
                <a:gdLst>
                  <a:gd name="connsiteX0" fmla="*/ 94240 w 110232"/>
                  <a:gd name="connsiteY0" fmla="*/ 23791 h 112083"/>
                  <a:gd name="connsiteX1" fmla="*/ 110101 w 110232"/>
                  <a:gd name="connsiteY1" fmla="*/ 63972 h 112083"/>
                  <a:gd name="connsiteX2" fmla="*/ 90011 w 110232"/>
                  <a:gd name="connsiteY2" fmla="*/ 98867 h 112083"/>
                  <a:gd name="connsiteX3" fmla="*/ 51944 w 110232"/>
                  <a:gd name="connsiteY3" fmla="*/ 111555 h 112083"/>
                  <a:gd name="connsiteX4" fmla="*/ 15993 w 110232"/>
                  <a:gd name="connsiteY4" fmla="*/ 88293 h 112083"/>
                  <a:gd name="connsiteX5" fmla="*/ 132 w 110232"/>
                  <a:gd name="connsiteY5" fmla="*/ 48111 h 112083"/>
                  <a:gd name="connsiteX6" fmla="*/ 20223 w 110232"/>
                  <a:gd name="connsiteY6" fmla="*/ 13218 h 112083"/>
                  <a:gd name="connsiteX7" fmla="*/ 58289 w 110232"/>
                  <a:gd name="connsiteY7" fmla="*/ 529 h 112083"/>
                  <a:gd name="connsiteX8" fmla="*/ 94240 w 110232"/>
                  <a:gd name="connsiteY8" fmla="*/ 23791 h 112083"/>
                  <a:gd name="connsiteX9" fmla="*/ 32911 w 110232"/>
                  <a:gd name="connsiteY9" fmla="*/ 73489 h 112083"/>
                  <a:gd name="connsiteX10" fmla="*/ 55116 w 110232"/>
                  <a:gd name="connsiteY10" fmla="*/ 90407 h 112083"/>
                  <a:gd name="connsiteX11" fmla="*/ 76264 w 110232"/>
                  <a:gd name="connsiteY11" fmla="*/ 84063 h 112083"/>
                  <a:gd name="connsiteX12" fmla="*/ 74150 w 110232"/>
                  <a:gd name="connsiteY12" fmla="*/ 38595 h 112083"/>
                  <a:gd name="connsiteX13" fmla="*/ 29739 w 110232"/>
                  <a:gd name="connsiteY13" fmla="*/ 28021 h 112083"/>
                  <a:gd name="connsiteX14" fmla="*/ 19165 w 110232"/>
                  <a:gd name="connsiteY14" fmla="*/ 48111 h 112083"/>
                  <a:gd name="connsiteX15" fmla="*/ 32911 w 110232"/>
                  <a:gd name="connsiteY15" fmla="*/ 73489 h 11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232" h="112083">
                    <a:moveTo>
                      <a:pt x="94240" y="23791"/>
                    </a:moveTo>
                    <a:cubicBezTo>
                      <a:pt x="105871" y="37537"/>
                      <a:pt x="111158" y="51284"/>
                      <a:pt x="110101" y="63972"/>
                    </a:cubicBezTo>
                    <a:cubicBezTo>
                      <a:pt x="109043" y="76661"/>
                      <a:pt x="102699" y="88293"/>
                      <a:pt x="90011" y="98867"/>
                    </a:cubicBezTo>
                    <a:cubicBezTo>
                      <a:pt x="77322" y="109441"/>
                      <a:pt x="64633" y="113670"/>
                      <a:pt x="51944" y="111555"/>
                    </a:cubicBezTo>
                    <a:cubicBezTo>
                      <a:pt x="39256" y="109441"/>
                      <a:pt x="26567" y="102039"/>
                      <a:pt x="15993" y="88293"/>
                    </a:cubicBezTo>
                    <a:cubicBezTo>
                      <a:pt x="4362" y="74546"/>
                      <a:pt x="-925" y="60800"/>
                      <a:pt x="132" y="48111"/>
                    </a:cubicBezTo>
                    <a:cubicBezTo>
                      <a:pt x="1190" y="35423"/>
                      <a:pt x="7534" y="23791"/>
                      <a:pt x="20223" y="13218"/>
                    </a:cubicBezTo>
                    <a:cubicBezTo>
                      <a:pt x="32911" y="2644"/>
                      <a:pt x="45600" y="-1586"/>
                      <a:pt x="58289" y="529"/>
                    </a:cubicBezTo>
                    <a:cubicBezTo>
                      <a:pt x="70977" y="1586"/>
                      <a:pt x="82609" y="8988"/>
                      <a:pt x="94240" y="23791"/>
                    </a:cubicBezTo>
                    <a:close/>
                    <a:moveTo>
                      <a:pt x="32911" y="73489"/>
                    </a:moveTo>
                    <a:cubicBezTo>
                      <a:pt x="40313" y="83006"/>
                      <a:pt x="47715" y="88293"/>
                      <a:pt x="55116" y="90407"/>
                    </a:cubicBezTo>
                    <a:cubicBezTo>
                      <a:pt x="62518" y="92522"/>
                      <a:pt x="69920" y="90407"/>
                      <a:pt x="76264" y="84063"/>
                    </a:cubicBezTo>
                    <a:cubicBezTo>
                      <a:pt x="90011" y="72432"/>
                      <a:pt x="90011" y="57628"/>
                      <a:pt x="74150" y="38595"/>
                    </a:cubicBezTo>
                    <a:cubicBezTo>
                      <a:pt x="58289" y="19562"/>
                      <a:pt x="44543" y="16390"/>
                      <a:pt x="29739" y="28021"/>
                    </a:cubicBezTo>
                    <a:cubicBezTo>
                      <a:pt x="22337" y="33308"/>
                      <a:pt x="19165" y="40710"/>
                      <a:pt x="19165" y="48111"/>
                    </a:cubicBezTo>
                    <a:cubicBezTo>
                      <a:pt x="21280" y="55513"/>
                      <a:pt x="25509" y="63972"/>
                      <a:pt x="32911" y="73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1CB299F2-B3FF-78CA-00F4-1DA523AA245A}"/>
                  </a:ext>
                </a:extLst>
              </p:cNvPr>
              <p:cNvSpPr/>
              <p:nvPr/>
            </p:nvSpPr>
            <p:spPr>
              <a:xfrm>
                <a:off x="11399289" y="4284852"/>
                <a:ext cx="137460" cy="116511"/>
              </a:xfrm>
              <a:custGeom>
                <a:avLst/>
                <a:gdLst>
                  <a:gd name="connsiteX0" fmla="*/ 62386 w 137460"/>
                  <a:gd name="connsiteY0" fmla="*/ 71044 h 116511"/>
                  <a:gd name="connsiteX1" fmla="*/ 90935 w 137460"/>
                  <a:gd name="connsiteY1" fmla="*/ 100651 h 116511"/>
                  <a:gd name="connsiteX2" fmla="*/ 75074 w 137460"/>
                  <a:gd name="connsiteY2" fmla="*/ 116512 h 116511"/>
                  <a:gd name="connsiteX3" fmla="*/ 0 w 137460"/>
                  <a:gd name="connsiteY3" fmla="*/ 39322 h 116511"/>
                  <a:gd name="connsiteX4" fmla="*/ 22205 w 137460"/>
                  <a:gd name="connsiteY4" fmla="*/ 17117 h 116511"/>
                  <a:gd name="connsiteX5" fmla="*/ 50755 w 137460"/>
                  <a:gd name="connsiteY5" fmla="*/ 198 h 116511"/>
                  <a:gd name="connsiteX6" fmla="*/ 75074 w 137460"/>
                  <a:gd name="connsiteY6" fmla="*/ 9715 h 116511"/>
                  <a:gd name="connsiteX7" fmla="*/ 83533 w 137460"/>
                  <a:gd name="connsiteY7" fmla="*/ 25576 h 116511"/>
                  <a:gd name="connsiteX8" fmla="*/ 81419 w 137460"/>
                  <a:gd name="connsiteY8" fmla="*/ 44609 h 116511"/>
                  <a:gd name="connsiteX9" fmla="*/ 137460 w 137460"/>
                  <a:gd name="connsiteY9" fmla="*/ 56240 h 116511"/>
                  <a:gd name="connsiteX10" fmla="*/ 119485 w 137460"/>
                  <a:gd name="connsiteY10" fmla="*/ 74216 h 116511"/>
                  <a:gd name="connsiteX11" fmla="*/ 71902 w 137460"/>
                  <a:gd name="connsiteY11" fmla="*/ 62585 h 116511"/>
                  <a:gd name="connsiteX12" fmla="*/ 62386 w 137460"/>
                  <a:gd name="connsiteY12" fmla="*/ 71044 h 116511"/>
                  <a:gd name="connsiteX13" fmla="*/ 49697 w 137460"/>
                  <a:gd name="connsiteY13" fmla="*/ 57298 h 116511"/>
                  <a:gd name="connsiteX14" fmla="*/ 54984 w 137460"/>
                  <a:gd name="connsiteY14" fmla="*/ 52011 h 116511"/>
                  <a:gd name="connsiteX15" fmla="*/ 63443 w 137460"/>
                  <a:gd name="connsiteY15" fmla="*/ 38265 h 116511"/>
                  <a:gd name="connsiteX16" fmla="*/ 59213 w 137460"/>
                  <a:gd name="connsiteY16" fmla="*/ 26633 h 116511"/>
                  <a:gd name="connsiteX17" fmla="*/ 47582 w 137460"/>
                  <a:gd name="connsiteY17" fmla="*/ 22404 h 116511"/>
                  <a:gd name="connsiteX18" fmla="*/ 33837 w 137460"/>
                  <a:gd name="connsiteY18" fmla="*/ 31920 h 116511"/>
                  <a:gd name="connsiteX19" fmla="*/ 28550 w 137460"/>
                  <a:gd name="connsiteY19" fmla="*/ 37207 h 116511"/>
                  <a:gd name="connsiteX20" fmla="*/ 49697 w 137460"/>
                  <a:gd name="connsiteY20" fmla="*/ 57298 h 1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460" h="116511">
                    <a:moveTo>
                      <a:pt x="62386" y="71044"/>
                    </a:moveTo>
                    <a:lnTo>
                      <a:pt x="90935" y="100651"/>
                    </a:lnTo>
                    <a:lnTo>
                      <a:pt x="75074" y="116512"/>
                    </a:lnTo>
                    <a:lnTo>
                      <a:pt x="0" y="39322"/>
                    </a:lnTo>
                    <a:lnTo>
                      <a:pt x="22205" y="17117"/>
                    </a:lnTo>
                    <a:cubicBezTo>
                      <a:pt x="32779" y="6543"/>
                      <a:pt x="42296" y="1256"/>
                      <a:pt x="50755" y="198"/>
                    </a:cubicBezTo>
                    <a:cubicBezTo>
                      <a:pt x="59213" y="-859"/>
                      <a:pt x="67672" y="2313"/>
                      <a:pt x="75074" y="9715"/>
                    </a:cubicBezTo>
                    <a:cubicBezTo>
                      <a:pt x="79304" y="13944"/>
                      <a:pt x="82476" y="19231"/>
                      <a:pt x="83533" y="25576"/>
                    </a:cubicBezTo>
                    <a:cubicBezTo>
                      <a:pt x="84591" y="31920"/>
                      <a:pt x="83533" y="38265"/>
                      <a:pt x="81419" y="44609"/>
                    </a:cubicBezTo>
                    <a:cubicBezTo>
                      <a:pt x="109968" y="50953"/>
                      <a:pt x="129002" y="54126"/>
                      <a:pt x="137460" y="56240"/>
                    </a:cubicBezTo>
                    <a:lnTo>
                      <a:pt x="119485" y="74216"/>
                    </a:lnTo>
                    <a:lnTo>
                      <a:pt x="71902" y="62585"/>
                    </a:lnTo>
                    <a:lnTo>
                      <a:pt x="62386" y="71044"/>
                    </a:lnTo>
                    <a:close/>
                    <a:moveTo>
                      <a:pt x="49697" y="57298"/>
                    </a:moveTo>
                    <a:lnTo>
                      <a:pt x="54984" y="52011"/>
                    </a:lnTo>
                    <a:cubicBezTo>
                      <a:pt x="60271" y="46724"/>
                      <a:pt x="63443" y="42494"/>
                      <a:pt x="63443" y="38265"/>
                    </a:cubicBezTo>
                    <a:cubicBezTo>
                      <a:pt x="64500" y="34035"/>
                      <a:pt x="62386" y="29805"/>
                      <a:pt x="59213" y="26633"/>
                    </a:cubicBezTo>
                    <a:cubicBezTo>
                      <a:pt x="56041" y="23461"/>
                      <a:pt x="51812" y="21346"/>
                      <a:pt x="47582" y="22404"/>
                    </a:cubicBezTo>
                    <a:cubicBezTo>
                      <a:pt x="43353" y="23461"/>
                      <a:pt x="39124" y="26633"/>
                      <a:pt x="33837" y="31920"/>
                    </a:cubicBezTo>
                    <a:lnTo>
                      <a:pt x="28550" y="37207"/>
                    </a:lnTo>
                    <a:lnTo>
                      <a:pt x="49697" y="57298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1" name="Picture Placeholder 7">
              <a:extLst>
                <a:ext uri="{FF2B5EF4-FFF2-40B4-BE49-F238E27FC236}">
                  <a16:creationId xmlns:a16="http://schemas.microsoft.com/office/drawing/2014/main" id="{3FCC2DEC-5F61-3252-DA07-386F69AC8A2E}"/>
                </a:ext>
              </a:extLst>
            </p:cNvPr>
            <p:cNvGrpSpPr/>
            <p:nvPr/>
          </p:nvGrpSpPr>
          <p:grpSpPr>
            <a:xfrm>
              <a:off x="8360354" y="4041850"/>
              <a:ext cx="609056" cy="576280"/>
              <a:chOff x="8360354" y="4041850"/>
              <a:chExt cx="609056" cy="576280"/>
            </a:xfrm>
            <a:solidFill>
              <a:srgbClr val="FFFFFF"/>
            </a:solidFill>
          </p:grpSpPr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E63FF1F3-FC95-EE6C-2DEE-1382D5A2106A}"/>
                  </a:ext>
                </a:extLst>
              </p:cNvPr>
              <p:cNvSpPr/>
              <p:nvPr/>
            </p:nvSpPr>
            <p:spPr>
              <a:xfrm>
                <a:off x="8360354" y="4499966"/>
                <a:ext cx="86375" cy="118164"/>
              </a:xfrm>
              <a:custGeom>
                <a:avLst/>
                <a:gdLst>
                  <a:gd name="connsiteX0" fmla="*/ 81419 w 86375"/>
                  <a:gd name="connsiteY0" fmla="*/ 18769 h 118164"/>
                  <a:gd name="connsiteX1" fmla="*/ 84591 w 86375"/>
                  <a:gd name="connsiteY1" fmla="*/ 47318 h 118164"/>
                  <a:gd name="connsiteX2" fmla="*/ 61329 w 86375"/>
                  <a:gd name="connsiteY2" fmla="*/ 69524 h 118164"/>
                  <a:gd name="connsiteX3" fmla="*/ 52869 w 86375"/>
                  <a:gd name="connsiteY3" fmla="*/ 73753 h 118164"/>
                  <a:gd name="connsiteX4" fmla="*/ 70845 w 86375"/>
                  <a:gd name="connsiteY4" fmla="*/ 107590 h 118164"/>
                  <a:gd name="connsiteX5" fmla="*/ 50755 w 86375"/>
                  <a:gd name="connsiteY5" fmla="*/ 118164 h 118164"/>
                  <a:gd name="connsiteX6" fmla="*/ 0 w 86375"/>
                  <a:gd name="connsiteY6" fmla="*/ 22998 h 118164"/>
                  <a:gd name="connsiteX7" fmla="*/ 30664 w 86375"/>
                  <a:gd name="connsiteY7" fmla="*/ 7137 h 118164"/>
                  <a:gd name="connsiteX8" fmla="*/ 61329 w 86375"/>
                  <a:gd name="connsiteY8" fmla="*/ 793 h 118164"/>
                  <a:gd name="connsiteX9" fmla="*/ 81419 w 86375"/>
                  <a:gd name="connsiteY9" fmla="*/ 18769 h 118164"/>
                  <a:gd name="connsiteX10" fmla="*/ 43353 w 86375"/>
                  <a:gd name="connsiteY10" fmla="*/ 57892 h 118164"/>
                  <a:gd name="connsiteX11" fmla="*/ 49697 w 86375"/>
                  <a:gd name="connsiteY11" fmla="*/ 54720 h 118164"/>
                  <a:gd name="connsiteX12" fmla="*/ 61329 w 86375"/>
                  <a:gd name="connsiteY12" fmla="*/ 44146 h 118164"/>
                  <a:gd name="connsiteX13" fmla="*/ 60271 w 86375"/>
                  <a:gd name="connsiteY13" fmla="*/ 31457 h 118164"/>
                  <a:gd name="connsiteX14" fmla="*/ 50755 w 86375"/>
                  <a:gd name="connsiteY14" fmla="*/ 22998 h 118164"/>
                  <a:gd name="connsiteX15" fmla="*/ 37009 w 86375"/>
                  <a:gd name="connsiteY15" fmla="*/ 26170 h 118164"/>
                  <a:gd name="connsiteX16" fmla="*/ 27492 w 86375"/>
                  <a:gd name="connsiteY16" fmla="*/ 31457 h 118164"/>
                  <a:gd name="connsiteX17" fmla="*/ 43353 w 86375"/>
                  <a:gd name="connsiteY17" fmla="*/ 57892 h 1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375" h="118164">
                    <a:moveTo>
                      <a:pt x="81419" y="18769"/>
                    </a:moveTo>
                    <a:cubicBezTo>
                      <a:pt x="86706" y="29343"/>
                      <a:pt x="87763" y="38859"/>
                      <a:pt x="84591" y="47318"/>
                    </a:cubicBezTo>
                    <a:cubicBezTo>
                      <a:pt x="81419" y="55778"/>
                      <a:pt x="72960" y="63179"/>
                      <a:pt x="61329" y="69524"/>
                    </a:cubicBezTo>
                    <a:lnTo>
                      <a:pt x="52869" y="73753"/>
                    </a:lnTo>
                    <a:lnTo>
                      <a:pt x="70845" y="107590"/>
                    </a:lnTo>
                    <a:lnTo>
                      <a:pt x="50755" y="118164"/>
                    </a:lnTo>
                    <a:lnTo>
                      <a:pt x="0" y="22998"/>
                    </a:lnTo>
                    <a:lnTo>
                      <a:pt x="30664" y="7137"/>
                    </a:lnTo>
                    <a:cubicBezTo>
                      <a:pt x="42296" y="793"/>
                      <a:pt x="51812" y="-1322"/>
                      <a:pt x="61329" y="793"/>
                    </a:cubicBezTo>
                    <a:cubicBezTo>
                      <a:pt x="68730" y="2908"/>
                      <a:pt x="76132" y="8195"/>
                      <a:pt x="81419" y="18769"/>
                    </a:cubicBezTo>
                    <a:close/>
                    <a:moveTo>
                      <a:pt x="43353" y="57892"/>
                    </a:moveTo>
                    <a:lnTo>
                      <a:pt x="49697" y="54720"/>
                    </a:lnTo>
                    <a:cubicBezTo>
                      <a:pt x="56042" y="51548"/>
                      <a:pt x="60271" y="47318"/>
                      <a:pt x="61329" y="44146"/>
                    </a:cubicBezTo>
                    <a:cubicBezTo>
                      <a:pt x="63443" y="39917"/>
                      <a:pt x="62386" y="35687"/>
                      <a:pt x="60271" y="31457"/>
                    </a:cubicBezTo>
                    <a:cubicBezTo>
                      <a:pt x="58156" y="27228"/>
                      <a:pt x="54984" y="24056"/>
                      <a:pt x="50755" y="22998"/>
                    </a:cubicBezTo>
                    <a:cubicBezTo>
                      <a:pt x="46525" y="21941"/>
                      <a:pt x="42296" y="22998"/>
                      <a:pt x="37009" y="26170"/>
                    </a:cubicBezTo>
                    <a:lnTo>
                      <a:pt x="27492" y="31457"/>
                    </a:lnTo>
                    <a:lnTo>
                      <a:pt x="43353" y="57892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reeform: Shape 1032">
                <a:extLst>
                  <a:ext uri="{FF2B5EF4-FFF2-40B4-BE49-F238E27FC236}">
                    <a16:creationId xmlns:a16="http://schemas.microsoft.com/office/drawing/2014/main" id="{9FC80A9C-1EB5-7578-7DD0-42B41B8EE1B1}"/>
                  </a:ext>
                </a:extLst>
              </p:cNvPr>
              <p:cNvSpPr/>
              <p:nvPr/>
            </p:nvSpPr>
            <p:spPr>
              <a:xfrm>
                <a:off x="8470323" y="4445775"/>
                <a:ext cx="114197" cy="126887"/>
              </a:xfrm>
              <a:custGeom>
                <a:avLst/>
                <a:gdLst>
                  <a:gd name="connsiteX0" fmla="*/ 94108 w 114197"/>
                  <a:gd name="connsiteY0" fmla="*/ 83534 h 126887"/>
                  <a:gd name="connsiteX1" fmla="*/ 74017 w 114197"/>
                  <a:gd name="connsiteY1" fmla="*/ 66616 h 126887"/>
                  <a:gd name="connsiteX2" fmla="*/ 41238 w 114197"/>
                  <a:gd name="connsiteY2" fmla="*/ 87764 h 126887"/>
                  <a:gd name="connsiteX3" fmla="*/ 48640 w 114197"/>
                  <a:gd name="connsiteY3" fmla="*/ 113141 h 126887"/>
                  <a:gd name="connsiteX4" fmla="*/ 27492 w 114197"/>
                  <a:gd name="connsiteY4" fmla="*/ 126888 h 126887"/>
                  <a:gd name="connsiteX5" fmla="*/ 0 w 114197"/>
                  <a:gd name="connsiteY5" fmla="*/ 14803 h 126887"/>
                  <a:gd name="connsiteX6" fmla="*/ 23263 w 114197"/>
                  <a:gd name="connsiteY6" fmla="*/ 0 h 126887"/>
                  <a:gd name="connsiteX7" fmla="*/ 114198 w 114197"/>
                  <a:gd name="connsiteY7" fmla="*/ 69788 h 126887"/>
                  <a:gd name="connsiteX8" fmla="*/ 94108 w 114197"/>
                  <a:gd name="connsiteY8" fmla="*/ 83534 h 126887"/>
                  <a:gd name="connsiteX9" fmla="*/ 58156 w 114197"/>
                  <a:gd name="connsiteY9" fmla="*/ 52870 h 126887"/>
                  <a:gd name="connsiteX10" fmla="*/ 26435 w 114197"/>
                  <a:gd name="connsiteY10" fmla="*/ 26435 h 126887"/>
                  <a:gd name="connsiteX11" fmla="*/ 21148 w 114197"/>
                  <a:gd name="connsiteY11" fmla="*/ 21148 h 126887"/>
                  <a:gd name="connsiteX12" fmla="*/ 34894 w 114197"/>
                  <a:gd name="connsiteY12" fmla="*/ 67673 h 126887"/>
                  <a:gd name="connsiteX13" fmla="*/ 58156 w 114197"/>
                  <a:gd name="connsiteY13" fmla="*/ 52870 h 12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197" h="126887">
                    <a:moveTo>
                      <a:pt x="94108" y="83534"/>
                    </a:moveTo>
                    <a:lnTo>
                      <a:pt x="74017" y="66616"/>
                    </a:lnTo>
                    <a:lnTo>
                      <a:pt x="41238" y="87764"/>
                    </a:lnTo>
                    <a:lnTo>
                      <a:pt x="48640" y="113141"/>
                    </a:lnTo>
                    <a:lnTo>
                      <a:pt x="27492" y="126888"/>
                    </a:lnTo>
                    <a:lnTo>
                      <a:pt x="0" y="14803"/>
                    </a:lnTo>
                    <a:lnTo>
                      <a:pt x="23263" y="0"/>
                    </a:lnTo>
                    <a:lnTo>
                      <a:pt x="114198" y="69788"/>
                    </a:lnTo>
                    <a:lnTo>
                      <a:pt x="94108" y="83534"/>
                    </a:lnTo>
                    <a:close/>
                    <a:moveTo>
                      <a:pt x="58156" y="52870"/>
                    </a:moveTo>
                    <a:cubicBezTo>
                      <a:pt x="39123" y="37009"/>
                      <a:pt x="28549" y="28550"/>
                      <a:pt x="26435" y="26435"/>
                    </a:cubicBezTo>
                    <a:cubicBezTo>
                      <a:pt x="24320" y="24320"/>
                      <a:pt x="22205" y="22205"/>
                      <a:pt x="21148" y="21148"/>
                    </a:cubicBezTo>
                    <a:cubicBezTo>
                      <a:pt x="23263" y="27492"/>
                      <a:pt x="27492" y="43353"/>
                      <a:pt x="34894" y="67673"/>
                    </a:cubicBezTo>
                    <a:lnTo>
                      <a:pt x="58156" y="52870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reeform: Shape 1033">
                <a:extLst>
                  <a:ext uri="{FF2B5EF4-FFF2-40B4-BE49-F238E27FC236}">
                    <a16:creationId xmlns:a16="http://schemas.microsoft.com/office/drawing/2014/main" id="{4D5F0E18-6626-82FB-C36A-5CFC2482C7EF}"/>
                  </a:ext>
                </a:extLst>
              </p:cNvPr>
              <p:cNvSpPr/>
              <p:nvPr/>
            </p:nvSpPr>
            <p:spPr>
              <a:xfrm>
                <a:off x="8556986" y="4367527"/>
                <a:ext cx="106839" cy="115240"/>
              </a:xfrm>
              <a:custGeom>
                <a:avLst/>
                <a:gdLst>
                  <a:gd name="connsiteX0" fmla="*/ 32822 w 106839"/>
                  <a:gd name="connsiteY0" fmla="*/ 30665 h 115240"/>
                  <a:gd name="connsiteX1" fmla="*/ 23305 w 106839"/>
                  <a:gd name="connsiteY1" fmla="*/ 50755 h 115240"/>
                  <a:gd name="connsiteX2" fmla="*/ 33879 w 106839"/>
                  <a:gd name="connsiteY2" fmla="*/ 76133 h 115240"/>
                  <a:gd name="connsiteX3" fmla="*/ 77232 w 106839"/>
                  <a:gd name="connsiteY3" fmla="*/ 87764 h 115240"/>
                  <a:gd name="connsiteX4" fmla="*/ 95208 w 106839"/>
                  <a:gd name="connsiteY4" fmla="*/ 66616 h 115240"/>
                  <a:gd name="connsiteX5" fmla="*/ 106839 w 106839"/>
                  <a:gd name="connsiteY5" fmla="*/ 81420 h 115240"/>
                  <a:gd name="connsiteX6" fmla="*/ 86749 w 106839"/>
                  <a:gd name="connsiteY6" fmla="*/ 103625 h 115240"/>
                  <a:gd name="connsiteX7" fmla="*/ 49740 w 106839"/>
                  <a:gd name="connsiteY7" fmla="*/ 114199 h 115240"/>
                  <a:gd name="connsiteX8" fmla="*/ 14846 w 106839"/>
                  <a:gd name="connsiteY8" fmla="*/ 89879 h 115240"/>
                  <a:gd name="connsiteX9" fmla="*/ 1100 w 106839"/>
                  <a:gd name="connsiteY9" fmla="*/ 62387 h 115240"/>
                  <a:gd name="connsiteX10" fmla="*/ 3215 w 106839"/>
                  <a:gd name="connsiteY10" fmla="*/ 35952 h 115240"/>
                  <a:gd name="connsiteX11" fmla="*/ 20133 w 106839"/>
                  <a:gd name="connsiteY11" fmla="*/ 13746 h 115240"/>
                  <a:gd name="connsiteX12" fmla="*/ 49740 w 106839"/>
                  <a:gd name="connsiteY12" fmla="*/ 0 h 115240"/>
                  <a:gd name="connsiteX13" fmla="*/ 55027 w 106839"/>
                  <a:gd name="connsiteY13" fmla="*/ 19033 h 115240"/>
                  <a:gd name="connsiteX14" fmla="*/ 42338 w 106839"/>
                  <a:gd name="connsiteY14" fmla="*/ 22205 h 115240"/>
                  <a:gd name="connsiteX15" fmla="*/ 32822 w 106839"/>
                  <a:gd name="connsiteY15" fmla="*/ 30665 h 115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6839" h="115240">
                    <a:moveTo>
                      <a:pt x="32822" y="30665"/>
                    </a:moveTo>
                    <a:cubicBezTo>
                      <a:pt x="26477" y="35952"/>
                      <a:pt x="22248" y="42296"/>
                      <a:pt x="23305" y="50755"/>
                    </a:cubicBezTo>
                    <a:cubicBezTo>
                      <a:pt x="23305" y="59214"/>
                      <a:pt x="27535" y="67674"/>
                      <a:pt x="33879" y="76133"/>
                    </a:cubicBezTo>
                    <a:cubicBezTo>
                      <a:pt x="48683" y="95166"/>
                      <a:pt x="63486" y="99396"/>
                      <a:pt x="77232" y="87764"/>
                    </a:cubicBezTo>
                    <a:cubicBezTo>
                      <a:pt x="83577" y="83535"/>
                      <a:pt x="88864" y="76133"/>
                      <a:pt x="95208" y="66616"/>
                    </a:cubicBezTo>
                    <a:lnTo>
                      <a:pt x="106839" y="81420"/>
                    </a:lnTo>
                    <a:cubicBezTo>
                      <a:pt x="102610" y="89879"/>
                      <a:pt x="95208" y="97281"/>
                      <a:pt x="86749" y="103625"/>
                    </a:cubicBezTo>
                    <a:cubicBezTo>
                      <a:pt x="74060" y="113142"/>
                      <a:pt x="62429" y="117371"/>
                      <a:pt x="49740" y="114199"/>
                    </a:cubicBezTo>
                    <a:cubicBezTo>
                      <a:pt x="37051" y="112084"/>
                      <a:pt x="25420" y="103625"/>
                      <a:pt x="14846" y="89879"/>
                    </a:cubicBezTo>
                    <a:cubicBezTo>
                      <a:pt x="7445" y="81420"/>
                      <a:pt x="3215" y="71903"/>
                      <a:pt x="1100" y="62387"/>
                    </a:cubicBezTo>
                    <a:cubicBezTo>
                      <a:pt x="-1015" y="52870"/>
                      <a:pt x="43" y="44411"/>
                      <a:pt x="3215" y="35952"/>
                    </a:cubicBezTo>
                    <a:cubicBezTo>
                      <a:pt x="6387" y="27492"/>
                      <a:pt x="11674" y="20091"/>
                      <a:pt x="20133" y="13746"/>
                    </a:cubicBezTo>
                    <a:cubicBezTo>
                      <a:pt x="28592" y="7402"/>
                      <a:pt x="38109" y="3172"/>
                      <a:pt x="49740" y="0"/>
                    </a:cubicBezTo>
                    <a:lnTo>
                      <a:pt x="55027" y="19033"/>
                    </a:lnTo>
                    <a:cubicBezTo>
                      <a:pt x="50797" y="20091"/>
                      <a:pt x="46568" y="21148"/>
                      <a:pt x="42338" y="22205"/>
                    </a:cubicBezTo>
                    <a:cubicBezTo>
                      <a:pt x="39166" y="26435"/>
                      <a:pt x="35994" y="27492"/>
                      <a:pt x="32822" y="306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256F6E15-4C1E-861B-B354-401A1D26B213}"/>
                  </a:ext>
                </a:extLst>
              </p:cNvPr>
              <p:cNvSpPr/>
              <p:nvPr/>
            </p:nvSpPr>
            <p:spPr>
              <a:xfrm>
                <a:off x="8624701" y="4289280"/>
                <a:ext cx="136403" cy="138518"/>
              </a:xfrm>
              <a:custGeom>
                <a:avLst/>
                <a:gdLst>
                  <a:gd name="connsiteX0" fmla="*/ 136403 w 136403"/>
                  <a:gd name="connsiteY0" fmla="*/ 78247 h 138518"/>
                  <a:gd name="connsiteX1" fmla="*/ 117370 w 136403"/>
                  <a:gd name="connsiteY1" fmla="*/ 96223 h 138518"/>
                  <a:gd name="connsiteX2" fmla="*/ 65558 w 136403"/>
                  <a:gd name="connsiteY2" fmla="*/ 82477 h 138518"/>
                  <a:gd name="connsiteX3" fmla="*/ 63443 w 136403"/>
                  <a:gd name="connsiteY3" fmla="*/ 94108 h 138518"/>
                  <a:gd name="connsiteX4" fmla="*/ 89878 w 136403"/>
                  <a:gd name="connsiteY4" fmla="*/ 122658 h 138518"/>
                  <a:gd name="connsiteX5" fmla="*/ 72960 w 136403"/>
                  <a:gd name="connsiteY5" fmla="*/ 138519 h 138518"/>
                  <a:gd name="connsiteX6" fmla="*/ 0 w 136403"/>
                  <a:gd name="connsiteY6" fmla="*/ 59214 h 138518"/>
                  <a:gd name="connsiteX7" fmla="*/ 16918 w 136403"/>
                  <a:gd name="connsiteY7" fmla="*/ 43353 h 138518"/>
                  <a:gd name="connsiteX8" fmla="*/ 50755 w 136403"/>
                  <a:gd name="connsiteY8" fmla="*/ 79305 h 138518"/>
                  <a:gd name="connsiteX9" fmla="*/ 48640 w 136403"/>
                  <a:gd name="connsiteY9" fmla="*/ 63444 h 138518"/>
                  <a:gd name="connsiteX10" fmla="*/ 45468 w 136403"/>
                  <a:gd name="connsiteY10" fmla="*/ 16918 h 138518"/>
                  <a:gd name="connsiteX11" fmla="*/ 64501 w 136403"/>
                  <a:gd name="connsiteY11" fmla="*/ 0 h 138518"/>
                  <a:gd name="connsiteX12" fmla="*/ 69788 w 136403"/>
                  <a:gd name="connsiteY12" fmla="*/ 60272 h 138518"/>
                  <a:gd name="connsiteX13" fmla="*/ 136403 w 136403"/>
                  <a:gd name="connsiteY13" fmla="*/ 78247 h 138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403" h="138518">
                    <a:moveTo>
                      <a:pt x="136403" y="78247"/>
                    </a:moveTo>
                    <a:lnTo>
                      <a:pt x="117370" y="96223"/>
                    </a:lnTo>
                    <a:lnTo>
                      <a:pt x="65558" y="82477"/>
                    </a:lnTo>
                    <a:lnTo>
                      <a:pt x="63443" y="94108"/>
                    </a:lnTo>
                    <a:lnTo>
                      <a:pt x="89878" y="122658"/>
                    </a:lnTo>
                    <a:lnTo>
                      <a:pt x="72960" y="138519"/>
                    </a:lnTo>
                    <a:lnTo>
                      <a:pt x="0" y="59214"/>
                    </a:lnTo>
                    <a:lnTo>
                      <a:pt x="16918" y="43353"/>
                    </a:lnTo>
                    <a:lnTo>
                      <a:pt x="50755" y="79305"/>
                    </a:lnTo>
                    <a:lnTo>
                      <a:pt x="48640" y="63444"/>
                    </a:lnTo>
                    <a:lnTo>
                      <a:pt x="45468" y="16918"/>
                    </a:lnTo>
                    <a:lnTo>
                      <a:pt x="64501" y="0"/>
                    </a:lnTo>
                    <a:lnTo>
                      <a:pt x="69788" y="60272"/>
                    </a:lnTo>
                    <a:lnTo>
                      <a:pt x="136403" y="78247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EE0ECD0F-8CBC-044E-C0E8-447E8C8639AA}"/>
                  </a:ext>
                </a:extLst>
              </p:cNvPr>
              <p:cNvSpPr/>
              <p:nvPr/>
            </p:nvSpPr>
            <p:spPr>
              <a:xfrm>
                <a:off x="8717752" y="4233238"/>
                <a:ext cx="124771" cy="121600"/>
              </a:xfrm>
              <a:custGeom>
                <a:avLst/>
                <a:gdLst>
                  <a:gd name="connsiteX0" fmla="*/ 108911 w 124771"/>
                  <a:gd name="connsiteY0" fmla="*/ 62386 h 121600"/>
                  <a:gd name="connsiteX1" fmla="*/ 84591 w 124771"/>
                  <a:gd name="connsiteY1" fmla="*/ 50755 h 121600"/>
                  <a:gd name="connsiteX2" fmla="*/ 58156 w 124771"/>
                  <a:gd name="connsiteY2" fmla="*/ 80362 h 121600"/>
                  <a:gd name="connsiteX3" fmla="*/ 71902 w 124771"/>
                  <a:gd name="connsiteY3" fmla="*/ 103625 h 121600"/>
                  <a:gd name="connsiteX4" fmla="*/ 54984 w 124771"/>
                  <a:gd name="connsiteY4" fmla="*/ 121601 h 121600"/>
                  <a:gd name="connsiteX5" fmla="*/ 0 w 124771"/>
                  <a:gd name="connsiteY5" fmla="*/ 21148 h 121600"/>
                  <a:gd name="connsiteX6" fmla="*/ 19033 w 124771"/>
                  <a:gd name="connsiteY6" fmla="*/ 0 h 121600"/>
                  <a:gd name="connsiteX7" fmla="*/ 124772 w 124771"/>
                  <a:gd name="connsiteY7" fmla="*/ 44410 h 121600"/>
                  <a:gd name="connsiteX8" fmla="*/ 108911 w 124771"/>
                  <a:gd name="connsiteY8" fmla="*/ 62386 h 121600"/>
                  <a:gd name="connsiteX9" fmla="*/ 66615 w 124771"/>
                  <a:gd name="connsiteY9" fmla="*/ 42296 h 121600"/>
                  <a:gd name="connsiteX10" fmla="*/ 29607 w 124771"/>
                  <a:gd name="connsiteY10" fmla="*/ 25377 h 121600"/>
                  <a:gd name="connsiteX11" fmla="*/ 23262 w 124771"/>
                  <a:gd name="connsiteY11" fmla="*/ 22205 h 121600"/>
                  <a:gd name="connsiteX12" fmla="*/ 48640 w 124771"/>
                  <a:gd name="connsiteY12" fmla="*/ 63444 h 121600"/>
                  <a:gd name="connsiteX13" fmla="*/ 66615 w 124771"/>
                  <a:gd name="connsiteY13" fmla="*/ 42296 h 1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4771" h="121600">
                    <a:moveTo>
                      <a:pt x="108911" y="62386"/>
                    </a:moveTo>
                    <a:lnTo>
                      <a:pt x="84591" y="50755"/>
                    </a:lnTo>
                    <a:lnTo>
                      <a:pt x="58156" y="80362"/>
                    </a:lnTo>
                    <a:lnTo>
                      <a:pt x="71902" y="103625"/>
                    </a:lnTo>
                    <a:lnTo>
                      <a:pt x="54984" y="121601"/>
                    </a:lnTo>
                    <a:lnTo>
                      <a:pt x="0" y="21148"/>
                    </a:lnTo>
                    <a:lnTo>
                      <a:pt x="19033" y="0"/>
                    </a:lnTo>
                    <a:lnTo>
                      <a:pt x="124772" y="44410"/>
                    </a:lnTo>
                    <a:lnTo>
                      <a:pt x="108911" y="62386"/>
                    </a:lnTo>
                    <a:close/>
                    <a:moveTo>
                      <a:pt x="66615" y="42296"/>
                    </a:moveTo>
                    <a:cubicBezTo>
                      <a:pt x="44410" y="31722"/>
                      <a:pt x="31722" y="26435"/>
                      <a:pt x="29607" y="25377"/>
                    </a:cubicBezTo>
                    <a:cubicBezTo>
                      <a:pt x="26435" y="24320"/>
                      <a:pt x="24320" y="23263"/>
                      <a:pt x="23262" y="22205"/>
                    </a:cubicBezTo>
                    <a:cubicBezTo>
                      <a:pt x="26435" y="27492"/>
                      <a:pt x="34894" y="41238"/>
                      <a:pt x="48640" y="63444"/>
                    </a:cubicBezTo>
                    <a:lnTo>
                      <a:pt x="66615" y="42296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5E46C4BF-F7B7-2C4C-2C38-6D4DAD798927}"/>
                  </a:ext>
                </a:extLst>
              </p:cNvPr>
              <p:cNvSpPr/>
              <p:nvPr/>
            </p:nvSpPr>
            <p:spPr>
              <a:xfrm>
                <a:off x="8792297" y="4126441"/>
                <a:ext cx="116841" cy="114331"/>
              </a:xfrm>
              <a:custGeom>
                <a:avLst/>
                <a:gdLst>
                  <a:gd name="connsiteX0" fmla="*/ 47054 w 116841"/>
                  <a:gd name="connsiteY0" fmla="*/ 58157 h 114331"/>
                  <a:gd name="connsiteX1" fmla="*/ 72431 w 116841"/>
                  <a:gd name="connsiteY1" fmla="*/ 24320 h 114331"/>
                  <a:gd name="connsiteX2" fmla="*/ 116841 w 116841"/>
                  <a:gd name="connsiteY2" fmla="*/ 58157 h 114331"/>
                  <a:gd name="connsiteX3" fmla="*/ 108382 w 116841"/>
                  <a:gd name="connsiteY3" fmla="*/ 77190 h 114331"/>
                  <a:gd name="connsiteX4" fmla="*/ 97808 w 116841"/>
                  <a:gd name="connsiteY4" fmla="*/ 93051 h 114331"/>
                  <a:gd name="connsiteX5" fmla="*/ 63972 w 116841"/>
                  <a:gd name="connsiteY5" fmla="*/ 114199 h 114331"/>
                  <a:gd name="connsiteX6" fmla="*/ 23791 w 116841"/>
                  <a:gd name="connsiteY6" fmla="*/ 99395 h 114331"/>
                  <a:gd name="connsiteX7" fmla="*/ 529 w 116841"/>
                  <a:gd name="connsiteY7" fmla="*/ 63444 h 114331"/>
                  <a:gd name="connsiteX8" fmla="*/ 13217 w 116841"/>
                  <a:gd name="connsiteY8" fmla="*/ 21148 h 114331"/>
                  <a:gd name="connsiteX9" fmla="*/ 37537 w 116841"/>
                  <a:gd name="connsiteY9" fmla="*/ 0 h 114331"/>
                  <a:gd name="connsiteX10" fmla="*/ 48111 w 116841"/>
                  <a:gd name="connsiteY10" fmla="*/ 16918 h 114331"/>
                  <a:gd name="connsiteX11" fmla="*/ 29078 w 116841"/>
                  <a:gd name="connsiteY11" fmla="*/ 32779 h 114331"/>
                  <a:gd name="connsiteX12" fmla="*/ 22734 w 116841"/>
                  <a:gd name="connsiteY12" fmla="*/ 58157 h 114331"/>
                  <a:gd name="connsiteX13" fmla="*/ 38594 w 116841"/>
                  <a:gd name="connsiteY13" fmla="*/ 81419 h 114331"/>
                  <a:gd name="connsiteX14" fmla="*/ 63972 w 116841"/>
                  <a:gd name="connsiteY14" fmla="*/ 91993 h 114331"/>
                  <a:gd name="connsiteX15" fmla="*/ 84062 w 116841"/>
                  <a:gd name="connsiteY15" fmla="*/ 80362 h 114331"/>
                  <a:gd name="connsiteX16" fmla="*/ 91464 w 116841"/>
                  <a:gd name="connsiteY16" fmla="*/ 67673 h 114331"/>
                  <a:gd name="connsiteX17" fmla="*/ 73488 w 116841"/>
                  <a:gd name="connsiteY17" fmla="*/ 53927 h 114331"/>
                  <a:gd name="connsiteX18" fmla="*/ 60800 w 116841"/>
                  <a:gd name="connsiteY18" fmla="*/ 69788 h 114331"/>
                  <a:gd name="connsiteX19" fmla="*/ 47054 w 116841"/>
                  <a:gd name="connsiteY19" fmla="*/ 58157 h 1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6841" h="114331">
                    <a:moveTo>
                      <a:pt x="47054" y="58157"/>
                    </a:moveTo>
                    <a:lnTo>
                      <a:pt x="72431" y="24320"/>
                    </a:lnTo>
                    <a:lnTo>
                      <a:pt x="116841" y="58157"/>
                    </a:lnTo>
                    <a:cubicBezTo>
                      <a:pt x="114727" y="65559"/>
                      <a:pt x="111555" y="70846"/>
                      <a:pt x="108382" y="77190"/>
                    </a:cubicBezTo>
                    <a:cubicBezTo>
                      <a:pt x="105210" y="82477"/>
                      <a:pt x="102038" y="87764"/>
                      <a:pt x="97808" y="93051"/>
                    </a:cubicBezTo>
                    <a:cubicBezTo>
                      <a:pt x="88292" y="105740"/>
                      <a:pt x="76661" y="113141"/>
                      <a:pt x="63972" y="114199"/>
                    </a:cubicBezTo>
                    <a:cubicBezTo>
                      <a:pt x="51283" y="115256"/>
                      <a:pt x="37537" y="109969"/>
                      <a:pt x="23791" y="99395"/>
                    </a:cubicBezTo>
                    <a:cubicBezTo>
                      <a:pt x="10045" y="88821"/>
                      <a:pt x="1586" y="77190"/>
                      <a:pt x="529" y="63444"/>
                    </a:cubicBezTo>
                    <a:cubicBezTo>
                      <a:pt x="-1586" y="49698"/>
                      <a:pt x="2643" y="35951"/>
                      <a:pt x="13217" y="21148"/>
                    </a:cubicBezTo>
                    <a:cubicBezTo>
                      <a:pt x="19562" y="12689"/>
                      <a:pt x="28021" y="5287"/>
                      <a:pt x="37537" y="0"/>
                    </a:cubicBezTo>
                    <a:lnTo>
                      <a:pt x="48111" y="16918"/>
                    </a:lnTo>
                    <a:cubicBezTo>
                      <a:pt x="40709" y="21148"/>
                      <a:pt x="33308" y="26435"/>
                      <a:pt x="29078" y="32779"/>
                    </a:cubicBezTo>
                    <a:cubicBezTo>
                      <a:pt x="22734" y="40181"/>
                      <a:pt x="20619" y="48640"/>
                      <a:pt x="22734" y="58157"/>
                    </a:cubicBezTo>
                    <a:cubicBezTo>
                      <a:pt x="24849" y="66616"/>
                      <a:pt x="30135" y="75075"/>
                      <a:pt x="38594" y="81419"/>
                    </a:cubicBezTo>
                    <a:cubicBezTo>
                      <a:pt x="48111" y="88821"/>
                      <a:pt x="56570" y="91993"/>
                      <a:pt x="63972" y="91993"/>
                    </a:cubicBezTo>
                    <a:cubicBezTo>
                      <a:pt x="71374" y="91993"/>
                      <a:pt x="78775" y="87764"/>
                      <a:pt x="84062" y="80362"/>
                    </a:cubicBezTo>
                    <a:cubicBezTo>
                      <a:pt x="87234" y="76132"/>
                      <a:pt x="89349" y="71903"/>
                      <a:pt x="91464" y="67673"/>
                    </a:cubicBezTo>
                    <a:lnTo>
                      <a:pt x="73488" y="53927"/>
                    </a:lnTo>
                    <a:lnTo>
                      <a:pt x="60800" y="69788"/>
                    </a:lnTo>
                    <a:lnTo>
                      <a:pt x="47054" y="58157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4258382D-CA0A-A40F-D91B-BA156B4F460C}"/>
                  </a:ext>
                </a:extLst>
              </p:cNvPr>
              <p:cNvSpPr/>
              <p:nvPr/>
            </p:nvSpPr>
            <p:spPr>
              <a:xfrm>
                <a:off x="8845696" y="4041850"/>
                <a:ext cx="123714" cy="109969"/>
              </a:xfrm>
              <a:custGeom>
                <a:avLst/>
                <a:gdLst>
                  <a:gd name="connsiteX0" fmla="*/ 123714 w 123714"/>
                  <a:gd name="connsiteY0" fmla="*/ 57099 h 109969"/>
                  <a:gd name="connsiteX1" fmla="*/ 90935 w 123714"/>
                  <a:gd name="connsiteY1" fmla="*/ 109969 h 109969"/>
                  <a:gd name="connsiteX2" fmla="*/ 0 w 123714"/>
                  <a:gd name="connsiteY2" fmla="*/ 52870 h 109969"/>
                  <a:gd name="connsiteX3" fmla="*/ 32779 w 123714"/>
                  <a:gd name="connsiteY3" fmla="*/ 0 h 109969"/>
                  <a:gd name="connsiteX4" fmla="*/ 48640 w 123714"/>
                  <a:gd name="connsiteY4" fmla="*/ 9517 h 109969"/>
                  <a:gd name="connsiteX5" fmla="*/ 27492 w 123714"/>
                  <a:gd name="connsiteY5" fmla="*/ 42296 h 109969"/>
                  <a:gd name="connsiteX6" fmla="*/ 47582 w 123714"/>
                  <a:gd name="connsiteY6" fmla="*/ 54985 h 109969"/>
                  <a:gd name="connsiteX7" fmla="*/ 66615 w 123714"/>
                  <a:gd name="connsiteY7" fmla="*/ 24320 h 109969"/>
                  <a:gd name="connsiteX8" fmla="*/ 82476 w 123714"/>
                  <a:gd name="connsiteY8" fmla="*/ 33837 h 109969"/>
                  <a:gd name="connsiteX9" fmla="*/ 63443 w 123714"/>
                  <a:gd name="connsiteY9" fmla="*/ 64501 h 109969"/>
                  <a:gd name="connsiteX10" fmla="*/ 86706 w 123714"/>
                  <a:gd name="connsiteY10" fmla="*/ 79305 h 109969"/>
                  <a:gd name="connsiteX11" fmla="*/ 107853 w 123714"/>
                  <a:gd name="connsiteY11" fmla="*/ 46525 h 109969"/>
                  <a:gd name="connsiteX12" fmla="*/ 123714 w 123714"/>
                  <a:gd name="connsiteY12" fmla="*/ 57099 h 109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714" h="109969">
                    <a:moveTo>
                      <a:pt x="123714" y="57099"/>
                    </a:moveTo>
                    <a:lnTo>
                      <a:pt x="90935" y="109969"/>
                    </a:lnTo>
                    <a:lnTo>
                      <a:pt x="0" y="52870"/>
                    </a:lnTo>
                    <a:lnTo>
                      <a:pt x="32779" y="0"/>
                    </a:lnTo>
                    <a:lnTo>
                      <a:pt x="48640" y="9517"/>
                    </a:lnTo>
                    <a:lnTo>
                      <a:pt x="27492" y="42296"/>
                    </a:lnTo>
                    <a:lnTo>
                      <a:pt x="47582" y="54985"/>
                    </a:lnTo>
                    <a:lnTo>
                      <a:pt x="66615" y="24320"/>
                    </a:lnTo>
                    <a:lnTo>
                      <a:pt x="82476" y="33837"/>
                    </a:lnTo>
                    <a:lnTo>
                      <a:pt x="63443" y="64501"/>
                    </a:lnTo>
                    <a:lnTo>
                      <a:pt x="86706" y="79305"/>
                    </a:lnTo>
                    <a:lnTo>
                      <a:pt x="107853" y="46525"/>
                    </a:lnTo>
                    <a:lnTo>
                      <a:pt x="123714" y="57099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9" name="Picture Placeholder 7">
              <a:extLst>
                <a:ext uri="{FF2B5EF4-FFF2-40B4-BE49-F238E27FC236}">
                  <a16:creationId xmlns:a16="http://schemas.microsoft.com/office/drawing/2014/main" id="{713FE3A9-D2A4-1ADA-12A8-E5FEDE46C616}"/>
                </a:ext>
              </a:extLst>
            </p:cNvPr>
            <p:cNvGrpSpPr/>
            <p:nvPr/>
          </p:nvGrpSpPr>
          <p:grpSpPr>
            <a:xfrm>
              <a:off x="11340075" y="2280228"/>
              <a:ext cx="560414" cy="848030"/>
              <a:chOff x="11340075" y="2280228"/>
              <a:chExt cx="560414" cy="848030"/>
            </a:xfrm>
            <a:solidFill>
              <a:srgbClr val="FFFFFF"/>
            </a:solidFill>
          </p:grpSpPr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36B99C68-6A6D-D4CE-8412-6C918ABA16A9}"/>
                  </a:ext>
                </a:extLst>
              </p:cNvPr>
              <p:cNvSpPr/>
              <p:nvPr/>
            </p:nvSpPr>
            <p:spPr>
              <a:xfrm>
                <a:off x="11340075" y="2280228"/>
                <a:ext cx="111025" cy="111026"/>
              </a:xfrm>
              <a:custGeom>
                <a:avLst/>
                <a:gdLst>
                  <a:gd name="connsiteX0" fmla="*/ 80362 w 111025"/>
                  <a:gd name="connsiteY0" fmla="*/ 26435 h 111026"/>
                  <a:gd name="connsiteX1" fmla="*/ 59214 w 111025"/>
                  <a:gd name="connsiteY1" fmla="*/ 21148 h 111026"/>
                  <a:gd name="connsiteX2" fmla="*/ 35951 w 111025"/>
                  <a:gd name="connsiteY2" fmla="*/ 37009 h 111026"/>
                  <a:gd name="connsiteX3" fmla="*/ 32779 w 111025"/>
                  <a:gd name="connsiteY3" fmla="*/ 82477 h 111026"/>
                  <a:gd name="connsiteX4" fmla="*/ 57099 w 111025"/>
                  <a:gd name="connsiteY4" fmla="*/ 96223 h 111026"/>
                  <a:gd name="connsiteX5" fmla="*/ 44410 w 111025"/>
                  <a:gd name="connsiteY5" fmla="*/ 111027 h 111026"/>
                  <a:gd name="connsiteX6" fmla="*/ 17975 w 111025"/>
                  <a:gd name="connsiteY6" fmla="*/ 96223 h 111026"/>
                  <a:gd name="connsiteX7" fmla="*/ 0 w 111025"/>
                  <a:gd name="connsiteY7" fmla="*/ 62386 h 111026"/>
                  <a:gd name="connsiteX8" fmla="*/ 16918 w 111025"/>
                  <a:gd name="connsiteY8" fmla="*/ 23263 h 111026"/>
                  <a:gd name="connsiteX9" fmla="*/ 40181 w 111025"/>
                  <a:gd name="connsiteY9" fmla="*/ 4230 h 111026"/>
                  <a:gd name="connsiteX10" fmla="*/ 66616 w 111025"/>
                  <a:gd name="connsiteY10" fmla="*/ 1057 h 111026"/>
                  <a:gd name="connsiteX11" fmla="*/ 91993 w 111025"/>
                  <a:gd name="connsiteY11" fmla="*/ 13746 h 111026"/>
                  <a:gd name="connsiteX12" fmla="*/ 111025 w 111025"/>
                  <a:gd name="connsiteY12" fmla="*/ 40181 h 111026"/>
                  <a:gd name="connsiteX13" fmla="*/ 93050 w 111025"/>
                  <a:gd name="connsiteY13" fmla="*/ 49698 h 111026"/>
                  <a:gd name="connsiteX14" fmla="*/ 86706 w 111025"/>
                  <a:gd name="connsiteY14" fmla="*/ 38066 h 111026"/>
                  <a:gd name="connsiteX15" fmla="*/ 80362 w 111025"/>
                  <a:gd name="connsiteY15" fmla="*/ 26435 h 11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1025" h="111026">
                    <a:moveTo>
                      <a:pt x="80362" y="26435"/>
                    </a:moveTo>
                    <a:cubicBezTo>
                      <a:pt x="74017" y="21148"/>
                      <a:pt x="66616" y="19033"/>
                      <a:pt x="59214" y="21148"/>
                    </a:cubicBezTo>
                    <a:cubicBezTo>
                      <a:pt x="51812" y="23263"/>
                      <a:pt x="43353" y="28550"/>
                      <a:pt x="35951" y="37009"/>
                    </a:cubicBezTo>
                    <a:cubicBezTo>
                      <a:pt x="20090" y="54985"/>
                      <a:pt x="19033" y="70846"/>
                      <a:pt x="32779" y="82477"/>
                    </a:cubicBezTo>
                    <a:cubicBezTo>
                      <a:pt x="38066" y="87764"/>
                      <a:pt x="46525" y="91993"/>
                      <a:pt x="57099" y="96223"/>
                    </a:cubicBezTo>
                    <a:lnTo>
                      <a:pt x="44410" y="111027"/>
                    </a:lnTo>
                    <a:cubicBezTo>
                      <a:pt x="34894" y="107854"/>
                      <a:pt x="26435" y="103625"/>
                      <a:pt x="17975" y="96223"/>
                    </a:cubicBezTo>
                    <a:cubicBezTo>
                      <a:pt x="6344" y="85649"/>
                      <a:pt x="0" y="75075"/>
                      <a:pt x="0" y="62386"/>
                    </a:cubicBezTo>
                    <a:cubicBezTo>
                      <a:pt x="0" y="49698"/>
                      <a:pt x="5287" y="37009"/>
                      <a:pt x="16918" y="23263"/>
                    </a:cubicBezTo>
                    <a:cubicBezTo>
                      <a:pt x="24320" y="14804"/>
                      <a:pt x="31721" y="8459"/>
                      <a:pt x="40181" y="4230"/>
                    </a:cubicBezTo>
                    <a:cubicBezTo>
                      <a:pt x="48640" y="0"/>
                      <a:pt x="57099" y="-1057"/>
                      <a:pt x="66616" y="1057"/>
                    </a:cubicBezTo>
                    <a:cubicBezTo>
                      <a:pt x="75075" y="2115"/>
                      <a:pt x="83534" y="6344"/>
                      <a:pt x="91993" y="13746"/>
                    </a:cubicBezTo>
                    <a:cubicBezTo>
                      <a:pt x="100452" y="20091"/>
                      <a:pt x="106796" y="29607"/>
                      <a:pt x="111025" y="40181"/>
                    </a:cubicBezTo>
                    <a:lnTo>
                      <a:pt x="93050" y="49698"/>
                    </a:lnTo>
                    <a:cubicBezTo>
                      <a:pt x="90935" y="45468"/>
                      <a:pt x="88821" y="41238"/>
                      <a:pt x="86706" y="38066"/>
                    </a:cubicBezTo>
                    <a:cubicBezTo>
                      <a:pt x="85649" y="31722"/>
                      <a:pt x="83534" y="28550"/>
                      <a:pt x="80362" y="264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FFEE93BB-9797-9E22-F784-2B07EE0149D8}"/>
                  </a:ext>
                </a:extLst>
              </p:cNvPr>
              <p:cNvSpPr/>
              <p:nvPr/>
            </p:nvSpPr>
            <p:spPr>
              <a:xfrm>
                <a:off x="11420436" y="2354245"/>
                <a:ext cx="113140" cy="111026"/>
              </a:xfrm>
              <a:custGeom>
                <a:avLst/>
                <a:gdLst>
                  <a:gd name="connsiteX0" fmla="*/ 93050 w 113140"/>
                  <a:gd name="connsiteY0" fmla="*/ 91993 h 111026"/>
                  <a:gd name="connsiteX1" fmla="*/ 53927 w 113140"/>
                  <a:gd name="connsiteY1" fmla="*/ 111027 h 111026"/>
                  <a:gd name="connsiteX2" fmla="*/ 16918 w 113140"/>
                  <a:gd name="connsiteY2" fmla="*/ 94108 h 111026"/>
                  <a:gd name="connsiteX3" fmla="*/ 0 w 113140"/>
                  <a:gd name="connsiteY3" fmla="*/ 57099 h 111026"/>
                  <a:gd name="connsiteX4" fmla="*/ 20090 w 113140"/>
                  <a:gd name="connsiteY4" fmla="*/ 19033 h 111026"/>
                  <a:gd name="connsiteX5" fmla="*/ 59213 w 113140"/>
                  <a:gd name="connsiteY5" fmla="*/ 0 h 111026"/>
                  <a:gd name="connsiteX6" fmla="*/ 96222 w 113140"/>
                  <a:gd name="connsiteY6" fmla="*/ 16918 h 111026"/>
                  <a:gd name="connsiteX7" fmla="*/ 113141 w 113140"/>
                  <a:gd name="connsiteY7" fmla="*/ 53927 h 111026"/>
                  <a:gd name="connsiteX8" fmla="*/ 93050 w 113140"/>
                  <a:gd name="connsiteY8" fmla="*/ 91993 h 111026"/>
                  <a:gd name="connsiteX9" fmla="*/ 38066 w 113140"/>
                  <a:gd name="connsiteY9" fmla="*/ 35951 h 111026"/>
                  <a:gd name="connsiteX10" fmla="*/ 23263 w 113140"/>
                  <a:gd name="connsiteY10" fmla="*/ 60272 h 111026"/>
                  <a:gd name="connsiteX11" fmla="*/ 30664 w 113140"/>
                  <a:gd name="connsiteY11" fmla="*/ 81419 h 111026"/>
                  <a:gd name="connsiteX12" fmla="*/ 76132 w 113140"/>
                  <a:gd name="connsiteY12" fmla="*/ 75075 h 111026"/>
                  <a:gd name="connsiteX13" fmla="*/ 82476 w 113140"/>
                  <a:gd name="connsiteY13" fmla="*/ 29607 h 111026"/>
                  <a:gd name="connsiteX14" fmla="*/ 61328 w 113140"/>
                  <a:gd name="connsiteY14" fmla="*/ 21148 h 111026"/>
                  <a:gd name="connsiteX15" fmla="*/ 38066 w 113140"/>
                  <a:gd name="connsiteY15" fmla="*/ 35951 h 11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140" h="111026">
                    <a:moveTo>
                      <a:pt x="93050" y="91993"/>
                    </a:moveTo>
                    <a:cubicBezTo>
                      <a:pt x="80361" y="104682"/>
                      <a:pt x="67672" y="111027"/>
                      <a:pt x="53927" y="111027"/>
                    </a:cubicBezTo>
                    <a:cubicBezTo>
                      <a:pt x="41238" y="111027"/>
                      <a:pt x="28550" y="105740"/>
                      <a:pt x="16918" y="94108"/>
                    </a:cubicBezTo>
                    <a:cubicBezTo>
                      <a:pt x="5287" y="82477"/>
                      <a:pt x="0" y="69788"/>
                      <a:pt x="0" y="57099"/>
                    </a:cubicBezTo>
                    <a:cubicBezTo>
                      <a:pt x="1057" y="44411"/>
                      <a:pt x="7402" y="31722"/>
                      <a:pt x="20090" y="19033"/>
                    </a:cubicBezTo>
                    <a:cubicBezTo>
                      <a:pt x="32779" y="6344"/>
                      <a:pt x="45468" y="0"/>
                      <a:pt x="59213" y="0"/>
                    </a:cubicBezTo>
                    <a:cubicBezTo>
                      <a:pt x="71902" y="0"/>
                      <a:pt x="84591" y="5287"/>
                      <a:pt x="96222" y="16918"/>
                    </a:cubicBezTo>
                    <a:cubicBezTo>
                      <a:pt x="107854" y="28550"/>
                      <a:pt x="113141" y="41238"/>
                      <a:pt x="113141" y="53927"/>
                    </a:cubicBezTo>
                    <a:cubicBezTo>
                      <a:pt x="113141" y="66616"/>
                      <a:pt x="105739" y="79305"/>
                      <a:pt x="93050" y="91993"/>
                    </a:cubicBezTo>
                    <a:close/>
                    <a:moveTo>
                      <a:pt x="38066" y="35951"/>
                    </a:moveTo>
                    <a:cubicBezTo>
                      <a:pt x="29607" y="44411"/>
                      <a:pt x="24320" y="52870"/>
                      <a:pt x="23263" y="60272"/>
                    </a:cubicBezTo>
                    <a:cubicBezTo>
                      <a:pt x="22205" y="67673"/>
                      <a:pt x="24320" y="75075"/>
                      <a:pt x="30664" y="81419"/>
                    </a:cubicBezTo>
                    <a:cubicBezTo>
                      <a:pt x="43353" y="94108"/>
                      <a:pt x="58156" y="91993"/>
                      <a:pt x="76132" y="75075"/>
                    </a:cubicBezTo>
                    <a:cubicBezTo>
                      <a:pt x="93050" y="58157"/>
                      <a:pt x="96222" y="43353"/>
                      <a:pt x="82476" y="29607"/>
                    </a:cubicBezTo>
                    <a:cubicBezTo>
                      <a:pt x="76132" y="23263"/>
                      <a:pt x="68730" y="20091"/>
                      <a:pt x="61328" y="21148"/>
                    </a:cubicBezTo>
                    <a:cubicBezTo>
                      <a:pt x="54984" y="23263"/>
                      <a:pt x="46525" y="27492"/>
                      <a:pt x="38066" y="35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09C6F850-DF57-E839-90F7-CDE4C44056E7}"/>
                  </a:ext>
                </a:extLst>
              </p:cNvPr>
              <p:cNvSpPr/>
              <p:nvPr/>
            </p:nvSpPr>
            <p:spPr>
              <a:xfrm>
                <a:off x="11496568" y="2440952"/>
                <a:ext cx="143804" cy="141691"/>
              </a:xfrm>
              <a:custGeom>
                <a:avLst/>
                <a:gdLst>
                  <a:gd name="connsiteX0" fmla="*/ 59213 w 143804"/>
                  <a:gd name="connsiteY0" fmla="*/ 141691 h 141691"/>
                  <a:gd name="connsiteX1" fmla="*/ 41238 w 143804"/>
                  <a:gd name="connsiteY1" fmla="*/ 118428 h 141691"/>
                  <a:gd name="connsiteX2" fmla="*/ 76131 w 143804"/>
                  <a:gd name="connsiteY2" fmla="*/ 30665 h 141691"/>
                  <a:gd name="connsiteX3" fmla="*/ 76131 w 143804"/>
                  <a:gd name="connsiteY3" fmla="*/ 30665 h 141691"/>
                  <a:gd name="connsiteX4" fmla="*/ 52869 w 143804"/>
                  <a:gd name="connsiteY4" fmla="*/ 50755 h 141691"/>
                  <a:gd name="connsiteX5" fmla="*/ 12688 w 143804"/>
                  <a:gd name="connsiteY5" fmla="*/ 82477 h 141691"/>
                  <a:gd name="connsiteX6" fmla="*/ 0 w 143804"/>
                  <a:gd name="connsiteY6" fmla="*/ 66616 h 141691"/>
                  <a:gd name="connsiteX7" fmla="*/ 84591 w 143804"/>
                  <a:gd name="connsiteY7" fmla="*/ 0 h 141691"/>
                  <a:gd name="connsiteX8" fmla="*/ 102566 w 143804"/>
                  <a:gd name="connsiteY8" fmla="*/ 22205 h 141691"/>
                  <a:gd name="connsiteX9" fmla="*/ 68730 w 143804"/>
                  <a:gd name="connsiteY9" fmla="*/ 108912 h 141691"/>
                  <a:gd name="connsiteX10" fmla="*/ 68730 w 143804"/>
                  <a:gd name="connsiteY10" fmla="*/ 108912 h 141691"/>
                  <a:gd name="connsiteX11" fmla="*/ 90935 w 143804"/>
                  <a:gd name="connsiteY11" fmla="*/ 89879 h 141691"/>
                  <a:gd name="connsiteX12" fmla="*/ 131116 w 143804"/>
                  <a:gd name="connsiteY12" fmla="*/ 58157 h 141691"/>
                  <a:gd name="connsiteX13" fmla="*/ 143805 w 143804"/>
                  <a:gd name="connsiteY13" fmla="*/ 74018 h 141691"/>
                  <a:gd name="connsiteX14" fmla="*/ 59213 w 143804"/>
                  <a:gd name="connsiteY14" fmla="*/ 141691 h 141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804" h="141691">
                    <a:moveTo>
                      <a:pt x="59213" y="141691"/>
                    </a:moveTo>
                    <a:lnTo>
                      <a:pt x="41238" y="118428"/>
                    </a:lnTo>
                    <a:lnTo>
                      <a:pt x="76131" y="30665"/>
                    </a:lnTo>
                    <a:lnTo>
                      <a:pt x="76131" y="30665"/>
                    </a:lnTo>
                    <a:cubicBezTo>
                      <a:pt x="65558" y="40181"/>
                      <a:pt x="58156" y="47583"/>
                      <a:pt x="52869" y="50755"/>
                    </a:cubicBezTo>
                    <a:lnTo>
                      <a:pt x="12688" y="82477"/>
                    </a:lnTo>
                    <a:lnTo>
                      <a:pt x="0" y="66616"/>
                    </a:lnTo>
                    <a:lnTo>
                      <a:pt x="84591" y="0"/>
                    </a:lnTo>
                    <a:lnTo>
                      <a:pt x="102566" y="22205"/>
                    </a:lnTo>
                    <a:lnTo>
                      <a:pt x="68730" y="108912"/>
                    </a:lnTo>
                    <a:lnTo>
                      <a:pt x="68730" y="108912"/>
                    </a:lnTo>
                    <a:cubicBezTo>
                      <a:pt x="79304" y="99395"/>
                      <a:pt x="86705" y="93051"/>
                      <a:pt x="90935" y="89879"/>
                    </a:cubicBezTo>
                    <a:lnTo>
                      <a:pt x="131116" y="58157"/>
                    </a:lnTo>
                    <a:lnTo>
                      <a:pt x="143805" y="74018"/>
                    </a:lnTo>
                    <a:lnTo>
                      <a:pt x="59213" y="141691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6068396A-CAB9-22D6-EA02-54A9FAA97A36}"/>
                  </a:ext>
                </a:extLst>
              </p:cNvPr>
              <p:cNvSpPr/>
              <p:nvPr/>
            </p:nvSpPr>
            <p:spPr>
              <a:xfrm>
                <a:off x="11576930" y="2550921"/>
                <a:ext cx="123714" cy="85649"/>
              </a:xfrm>
              <a:custGeom>
                <a:avLst/>
                <a:gdLst>
                  <a:gd name="connsiteX0" fmla="*/ 12689 w 123714"/>
                  <a:gd name="connsiteY0" fmla="*/ 79305 h 85649"/>
                  <a:gd name="connsiteX1" fmla="*/ 0 w 123714"/>
                  <a:gd name="connsiteY1" fmla="*/ 60272 h 85649"/>
                  <a:gd name="connsiteX2" fmla="*/ 88821 w 123714"/>
                  <a:gd name="connsiteY2" fmla="*/ 0 h 85649"/>
                  <a:gd name="connsiteX3" fmla="*/ 123715 w 123714"/>
                  <a:gd name="connsiteY3" fmla="*/ 50755 h 85649"/>
                  <a:gd name="connsiteX4" fmla="*/ 107854 w 123714"/>
                  <a:gd name="connsiteY4" fmla="*/ 61329 h 85649"/>
                  <a:gd name="connsiteX5" fmla="*/ 85648 w 123714"/>
                  <a:gd name="connsiteY5" fmla="*/ 28550 h 85649"/>
                  <a:gd name="connsiteX6" fmla="*/ 62386 w 123714"/>
                  <a:gd name="connsiteY6" fmla="*/ 44411 h 85649"/>
                  <a:gd name="connsiteX7" fmla="*/ 82476 w 123714"/>
                  <a:gd name="connsiteY7" fmla="*/ 75075 h 85649"/>
                  <a:gd name="connsiteX8" fmla="*/ 66615 w 123714"/>
                  <a:gd name="connsiteY8" fmla="*/ 85649 h 85649"/>
                  <a:gd name="connsiteX9" fmla="*/ 46525 w 123714"/>
                  <a:gd name="connsiteY9" fmla="*/ 54985 h 85649"/>
                  <a:gd name="connsiteX10" fmla="*/ 12689 w 123714"/>
                  <a:gd name="connsiteY10" fmla="*/ 79305 h 8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714" h="85649">
                    <a:moveTo>
                      <a:pt x="12689" y="79305"/>
                    </a:moveTo>
                    <a:lnTo>
                      <a:pt x="0" y="60272"/>
                    </a:lnTo>
                    <a:lnTo>
                      <a:pt x="88821" y="0"/>
                    </a:lnTo>
                    <a:lnTo>
                      <a:pt x="123715" y="50755"/>
                    </a:lnTo>
                    <a:lnTo>
                      <a:pt x="107854" y="61329"/>
                    </a:lnTo>
                    <a:lnTo>
                      <a:pt x="85648" y="28550"/>
                    </a:lnTo>
                    <a:lnTo>
                      <a:pt x="62386" y="44411"/>
                    </a:lnTo>
                    <a:lnTo>
                      <a:pt x="82476" y="75075"/>
                    </a:lnTo>
                    <a:lnTo>
                      <a:pt x="66615" y="85649"/>
                    </a:lnTo>
                    <a:lnTo>
                      <a:pt x="46525" y="54985"/>
                    </a:lnTo>
                    <a:lnTo>
                      <a:pt x="12689" y="79305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1043">
                <a:extLst>
                  <a:ext uri="{FF2B5EF4-FFF2-40B4-BE49-F238E27FC236}">
                    <a16:creationId xmlns:a16="http://schemas.microsoft.com/office/drawing/2014/main" id="{26C863BC-1B02-0DF2-0C20-8EDADB3ED61B}"/>
                  </a:ext>
                </a:extLst>
              </p:cNvPr>
              <p:cNvSpPr/>
              <p:nvPr/>
            </p:nvSpPr>
            <p:spPr>
              <a:xfrm>
                <a:off x="11627684" y="2634455"/>
                <a:ext cx="104681" cy="75075"/>
              </a:xfrm>
              <a:custGeom>
                <a:avLst/>
                <a:gdLst>
                  <a:gd name="connsiteX0" fmla="*/ 0 w 104681"/>
                  <a:gd name="connsiteY0" fmla="*/ 54985 h 75075"/>
                  <a:gd name="connsiteX1" fmla="*/ 93050 w 104681"/>
                  <a:gd name="connsiteY1" fmla="*/ 0 h 75075"/>
                  <a:gd name="connsiteX2" fmla="*/ 104682 w 104681"/>
                  <a:gd name="connsiteY2" fmla="*/ 20091 h 75075"/>
                  <a:gd name="connsiteX3" fmla="*/ 11632 w 104681"/>
                  <a:gd name="connsiteY3" fmla="*/ 75075 h 75075"/>
                  <a:gd name="connsiteX4" fmla="*/ 0 w 104681"/>
                  <a:gd name="connsiteY4" fmla="*/ 54985 h 7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681" h="75075">
                    <a:moveTo>
                      <a:pt x="0" y="54985"/>
                    </a:moveTo>
                    <a:lnTo>
                      <a:pt x="93050" y="0"/>
                    </a:lnTo>
                    <a:lnTo>
                      <a:pt x="104682" y="20091"/>
                    </a:lnTo>
                    <a:lnTo>
                      <a:pt x="11632" y="75075"/>
                    </a:lnTo>
                    <a:lnTo>
                      <a:pt x="0" y="54985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E3E3613A-642F-6AB0-93B4-155D689538D8}"/>
                  </a:ext>
                </a:extLst>
              </p:cNvPr>
              <p:cNvSpPr/>
              <p:nvPr/>
            </p:nvSpPr>
            <p:spPr>
              <a:xfrm>
                <a:off x="11670678" y="2704203"/>
                <a:ext cx="116672" cy="108952"/>
              </a:xfrm>
              <a:custGeom>
                <a:avLst/>
                <a:gdLst>
                  <a:gd name="connsiteX0" fmla="*/ 59573 w 116672"/>
                  <a:gd name="connsiteY0" fmla="*/ 45509 h 108952"/>
                  <a:gd name="connsiteX1" fmla="*/ 78606 w 116672"/>
                  <a:gd name="connsiteY1" fmla="*/ 83575 h 108952"/>
                  <a:gd name="connsiteX2" fmla="*/ 28908 w 116672"/>
                  <a:gd name="connsiteY2" fmla="*/ 108953 h 108952"/>
                  <a:gd name="connsiteX3" fmla="*/ 16220 w 116672"/>
                  <a:gd name="connsiteY3" fmla="*/ 93092 h 108952"/>
                  <a:gd name="connsiteX4" fmla="*/ 6703 w 116672"/>
                  <a:gd name="connsiteY4" fmla="*/ 77231 h 108952"/>
                  <a:gd name="connsiteX5" fmla="*/ 2474 w 116672"/>
                  <a:gd name="connsiteY5" fmla="*/ 37050 h 108952"/>
                  <a:gd name="connsiteX6" fmla="*/ 33138 w 116672"/>
                  <a:gd name="connsiteY6" fmla="*/ 7443 h 108952"/>
                  <a:gd name="connsiteX7" fmla="*/ 76491 w 116672"/>
                  <a:gd name="connsiteY7" fmla="*/ 2156 h 108952"/>
                  <a:gd name="connsiteX8" fmla="*/ 108212 w 116672"/>
                  <a:gd name="connsiteY8" fmla="*/ 32820 h 108952"/>
                  <a:gd name="connsiteX9" fmla="*/ 116672 w 116672"/>
                  <a:gd name="connsiteY9" fmla="*/ 64542 h 108952"/>
                  <a:gd name="connsiteX10" fmla="*/ 96581 w 116672"/>
                  <a:gd name="connsiteY10" fmla="*/ 65599 h 108952"/>
                  <a:gd name="connsiteX11" fmla="*/ 91294 w 116672"/>
                  <a:gd name="connsiteY11" fmla="*/ 41279 h 108952"/>
                  <a:gd name="connsiteX12" fmla="*/ 71204 w 116672"/>
                  <a:gd name="connsiteY12" fmla="*/ 24361 h 108952"/>
                  <a:gd name="connsiteX13" fmla="*/ 43712 w 116672"/>
                  <a:gd name="connsiteY13" fmla="*/ 28591 h 108952"/>
                  <a:gd name="connsiteX14" fmla="*/ 22564 w 116672"/>
                  <a:gd name="connsiteY14" fmla="*/ 47624 h 108952"/>
                  <a:gd name="connsiteX15" fmla="*/ 23621 w 116672"/>
                  <a:gd name="connsiteY15" fmla="*/ 70886 h 108952"/>
                  <a:gd name="connsiteX16" fmla="*/ 31023 w 116672"/>
                  <a:gd name="connsiteY16" fmla="*/ 83575 h 108952"/>
                  <a:gd name="connsiteX17" fmla="*/ 51114 w 116672"/>
                  <a:gd name="connsiteY17" fmla="*/ 73001 h 108952"/>
                  <a:gd name="connsiteX18" fmla="*/ 41597 w 116672"/>
                  <a:gd name="connsiteY18" fmla="*/ 55025 h 108952"/>
                  <a:gd name="connsiteX19" fmla="*/ 59573 w 116672"/>
                  <a:gd name="connsiteY19" fmla="*/ 45509 h 10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6672" h="108952">
                    <a:moveTo>
                      <a:pt x="59573" y="45509"/>
                    </a:moveTo>
                    <a:lnTo>
                      <a:pt x="78606" y="83575"/>
                    </a:lnTo>
                    <a:lnTo>
                      <a:pt x="28908" y="108953"/>
                    </a:lnTo>
                    <a:cubicBezTo>
                      <a:pt x="23621" y="103666"/>
                      <a:pt x="19392" y="98379"/>
                      <a:pt x="16220" y="93092"/>
                    </a:cubicBezTo>
                    <a:cubicBezTo>
                      <a:pt x="13047" y="87805"/>
                      <a:pt x="9875" y="82518"/>
                      <a:pt x="6703" y="77231"/>
                    </a:cubicBezTo>
                    <a:cubicBezTo>
                      <a:pt x="-698" y="62427"/>
                      <a:pt x="-1756" y="49738"/>
                      <a:pt x="2474" y="37050"/>
                    </a:cubicBezTo>
                    <a:cubicBezTo>
                      <a:pt x="6703" y="25418"/>
                      <a:pt x="17277" y="14844"/>
                      <a:pt x="33138" y="7443"/>
                    </a:cubicBezTo>
                    <a:cubicBezTo>
                      <a:pt x="48999" y="41"/>
                      <a:pt x="62745" y="-2074"/>
                      <a:pt x="76491" y="2156"/>
                    </a:cubicBezTo>
                    <a:cubicBezTo>
                      <a:pt x="89180" y="6385"/>
                      <a:pt x="99753" y="16959"/>
                      <a:pt x="108212" y="32820"/>
                    </a:cubicBezTo>
                    <a:cubicBezTo>
                      <a:pt x="113499" y="42337"/>
                      <a:pt x="115614" y="52911"/>
                      <a:pt x="116672" y="64542"/>
                    </a:cubicBezTo>
                    <a:lnTo>
                      <a:pt x="96581" y="65599"/>
                    </a:lnTo>
                    <a:cubicBezTo>
                      <a:pt x="96581" y="57140"/>
                      <a:pt x="94467" y="48681"/>
                      <a:pt x="91294" y="41279"/>
                    </a:cubicBezTo>
                    <a:cubicBezTo>
                      <a:pt x="87065" y="32820"/>
                      <a:pt x="80721" y="26476"/>
                      <a:pt x="71204" y="24361"/>
                    </a:cubicBezTo>
                    <a:cubicBezTo>
                      <a:pt x="62745" y="22246"/>
                      <a:pt x="53229" y="23304"/>
                      <a:pt x="43712" y="28591"/>
                    </a:cubicBezTo>
                    <a:cubicBezTo>
                      <a:pt x="33138" y="33878"/>
                      <a:pt x="26794" y="40222"/>
                      <a:pt x="22564" y="47624"/>
                    </a:cubicBezTo>
                    <a:cubicBezTo>
                      <a:pt x="19392" y="55025"/>
                      <a:pt x="19392" y="62427"/>
                      <a:pt x="23621" y="70886"/>
                    </a:cubicBezTo>
                    <a:cubicBezTo>
                      <a:pt x="25736" y="75116"/>
                      <a:pt x="28908" y="79346"/>
                      <a:pt x="31023" y="83575"/>
                    </a:cubicBezTo>
                    <a:lnTo>
                      <a:pt x="51114" y="73001"/>
                    </a:lnTo>
                    <a:lnTo>
                      <a:pt x="41597" y="55025"/>
                    </a:lnTo>
                    <a:lnTo>
                      <a:pt x="59573" y="45509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reeform: Shape 1045">
                <a:extLst>
                  <a:ext uri="{FF2B5EF4-FFF2-40B4-BE49-F238E27FC236}">
                    <a16:creationId xmlns:a16="http://schemas.microsoft.com/office/drawing/2014/main" id="{1E815455-5A36-DE0A-001E-0180BB3E3DBC}"/>
                  </a:ext>
                </a:extLst>
              </p:cNvPr>
              <p:cNvSpPr/>
              <p:nvPr/>
            </p:nvSpPr>
            <p:spPr>
              <a:xfrm>
                <a:off x="11721742" y="2807868"/>
                <a:ext cx="120592" cy="110365"/>
              </a:xfrm>
              <a:custGeom>
                <a:avLst/>
                <a:gdLst>
                  <a:gd name="connsiteX0" fmla="*/ 120592 w 120592"/>
                  <a:gd name="connsiteY0" fmla="*/ 81419 h 110365"/>
                  <a:gd name="connsiteX1" fmla="*/ 56092 w 120592"/>
                  <a:gd name="connsiteY1" fmla="*/ 106797 h 110365"/>
                  <a:gd name="connsiteX2" fmla="*/ 34944 w 120592"/>
                  <a:gd name="connsiteY2" fmla="*/ 109969 h 110365"/>
                  <a:gd name="connsiteX3" fmla="*/ 16968 w 120592"/>
                  <a:gd name="connsiteY3" fmla="*/ 100453 h 110365"/>
                  <a:gd name="connsiteX4" fmla="*/ 4280 w 120592"/>
                  <a:gd name="connsiteY4" fmla="*/ 80362 h 110365"/>
                  <a:gd name="connsiteX5" fmla="*/ 2165 w 120592"/>
                  <a:gd name="connsiteY5" fmla="*/ 46525 h 110365"/>
                  <a:gd name="connsiteX6" fmla="*/ 25427 w 120592"/>
                  <a:gd name="connsiteY6" fmla="*/ 25377 h 110365"/>
                  <a:gd name="connsiteX7" fmla="*/ 89928 w 120592"/>
                  <a:gd name="connsiteY7" fmla="*/ 0 h 110365"/>
                  <a:gd name="connsiteX8" fmla="*/ 98387 w 120592"/>
                  <a:gd name="connsiteY8" fmla="*/ 21148 h 110365"/>
                  <a:gd name="connsiteX9" fmla="*/ 37059 w 120592"/>
                  <a:gd name="connsiteY9" fmla="*/ 45468 h 110365"/>
                  <a:gd name="connsiteX10" fmla="*/ 22255 w 120592"/>
                  <a:gd name="connsiteY10" fmla="*/ 57099 h 110365"/>
                  <a:gd name="connsiteX11" fmla="*/ 23313 w 120592"/>
                  <a:gd name="connsiteY11" fmla="*/ 75075 h 110365"/>
                  <a:gd name="connsiteX12" fmla="*/ 34944 w 120592"/>
                  <a:gd name="connsiteY12" fmla="*/ 87764 h 110365"/>
                  <a:gd name="connsiteX13" fmla="*/ 53977 w 120592"/>
                  <a:gd name="connsiteY13" fmla="*/ 85649 h 110365"/>
                  <a:gd name="connsiteX14" fmla="*/ 115305 w 120592"/>
                  <a:gd name="connsiteY14" fmla="*/ 61329 h 110365"/>
                  <a:gd name="connsiteX15" fmla="*/ 120592 w 120592"/>
                  <a:gd name="connsiteY15" fmla="*/ 81419 h 11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0592" h="110365">
                    <a:moveTo>
                      <a:pt x="120592" y="81419"/>
                    </a:moveTo>
                    <a:lnTo>
                      <a:pt x="56092" y="106797"/>
                    </a:lnTo>
                    <a:cubicBezTo>
                      <a:pt x="48690" y="109969"/>
                      <a:pt x="41288" y="111027"/>
                      <a:pt x="34944" y="109969"/>
                    </a:cubicBezTo>
                    <a:cubicBezTo>
                      <a:pt x="28600" y="108912"/>
                      <a:pt x="22255" y="105740"/>
                      <a:pt x="16968" y="100453"/>
                    </a:cubicBezTo>
                    <a:cubicBezTo>
                      <a:pt x="11681" y="95166"/>
                      <a:pt x="7452" y="88821"/>
                      <a:pt x="4280" y="80362"/>
                    </a:cubicBezTo>
                    <a:cubicBezTo>
                      <a:pt x="-1007" y="67673"/>
                      <a:pt x="-1007" y="56042"/>
                      <a:pt x="2165" y="46525"/>
                    </a:cubicBezTo>
                    <a:cubicBezTo>
                      <a:pt x="6394" y="37009"/>
                      <a:pt x="13796" y="29607"/>
                      <a:pt x="25427" y="25377"/>
                    </a:cubicBezTo>
                    <a:lnTo>
                      <a:pt x="89928" y="0"/>
                    </a:lnTo>
                    <a:lnTo>
                      <a:pt x="98387" y="21148"/>
                    </a:lnTo>
                    <a:lnTo>
                      <a:pt x="37059" y="45468"/>
                    </a:lnTo>
                    <a:cubicBezTo>
                      <a:pt x="29657" y="48640"/>
                      <a:pt x="24370" y="51812"/>
                      <a:pt x="22255" y="57099"/>
                    </a:cubicBezTo>
                    <a:cubicBezTo>
                      <a:pt x="20140" y="61329"/>
                      <a:pt x="20140" y="67673"/>
                      <a:pt x="23313" y="75075"/>
                    </a:cubicBezTo>
                    <a:cubicBezTo>
                      <a:pt x="26485" y="82477"/>
                      <a:pt x="29657" y="86706"/>
                      <a:pt x="34944" y="87764"/>
                    </a:cubicBezTo>
                    <a:cubicBezTo>
                      <a:pt x="40231" y="89879"/>
                      <a:pt x="46575" y="88821"/>
                      <a:pt x="53977" y="85649"/>
                    </a:cubicBezTo>
                    <a:lnTo>
                      <a:pt x="115305" y="61329"/>
                    </a:lnTo>
                    <a:lnTo>
                      <a:pt x="120592" y="81419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reeform: Shape 1046">
                <a:extLst>
                  <a:ext uri="{FF2B5EF4-FFF2-40B4-BE49-F238E27FC236}">
                    <a16:creationId xmlns:a16="http://schemas.microsoft.com/office/drawing/2014/main" id="{55F7A067-CD3B-D7B7-814D-3CF9C8D5B3D5}"/>
                  </a:ext>
                </a:extLst>
              </p:cNvPr>
              <p:cNvSpPr/>
              <p:nvPr/>
            </p:nvSpPr>
            <p:spPr>
              <a:xfrm>
                <a:off x="11752456" y="2931584"/>
                <a:ext cx="115401" cy="114198"/>
              </a:xfrm>
              <a:custGeom>
                <a:avLst/>
                <a:gdLst>
                  <a:gd name="connsiteX0" fmla="*/ 46525 w 115401"/>
                  <a:gd name="connsiteY0" fmla="*/ 41238 h 114198"/>
                  <a:gd name="connsiteX1" fmla="*/ 6345 w 115401"/>
                  <a:gd name="connsiteY1" fmla="*/ 52870 h 114198"/>
                  <a:gd name="connsiteX2" fmla="*/ 0 w 115401"/>
                  <a:gd name="connsiteY2" fmla="*/ 30664 h 114198"/>
                  <a:gd name="connsiteX3" fmla="*/ 103625 w 115401"/>
                  <a:gd name="connsiteY3" fmla="*/ 0 h 114198"/>
                  <a:gd name="connsiteX4" fmla="*/ 112084 w 115401"/>
                  <a:gd name="connsiteY4" fmla="*/ 30664 h 114198"/>
                  <a:gd name="connsiteX5" fmla="*/ 113141 w 115401"/>
                  <a:gd name="connsiteY5" fmla="*/ 64501 h 114198"/>
                  <a:gd name="connsiteX6" fmla="*/ 93051 w 115401"/>
                  <a:gd name="connsiteY6" fmla="*/ 81419 h 114198"/>
                  <a:gd name="connsiteX7" fmla="*/ 75075 w 115401"/>
                  <a:gd name="connsiteY7" fmla="*/ 81419 h 114198"/>
                  <a:gd name="connsiteX8" fmla="*/ 60271 w 115401"/>
                  <a:gd name="connsiteY8" fmla="*/ 70846 h 114198"/>
                  <a:gd name="connsiteX9" fmla="*/ 24320 w 115401"/>
                  <a:gd name="connsiteY9" fmla="*/ 114199 h 114198"/>
                  <a:gd name="connsiteX10" fmla="*/ 16919 w 115401"/>
                  <a:gd name="connsiteY10" fmla="*/ 89879 h 114198"/>
                  <a:gd name="connsiteX11" fmla="*/ 49697 w 115401"/>
                  <a:gd name="connsiteY11" fmla="*/ 53927 h 114198"/>
                  <a:gd name="connsiteX12" fmla="*/ 46525 w 115401"/>
                  <a:gd name="connsiteY12" fmla="*/ 41238 h 114198"/>
                  <a:gd name="connsiteX13" fmla="*/ 64501 w 115401"/>
                  <a:gd name="connsiteY13" fmla="*/ 35951 h 114198"/>
                  <a:gd name="connsiteX14" fmla="*/ 66616 w 115401"/>
                  <a:gd name="connsiteY14" fmla="*/ 43353 h 114198"/>
                  <a:gd name="connsiteX15" fmla="*/ 75075 w 115401"/>
                  <a:gd name="connsiteY15" fmla="*/ 58157 h 114198"/>
                  <a:gd name="connsiteX16" fmla="*/ 87764 w 115401"/>
                  <a:gd name="connsiteY16" fmla="*/ 60272 h 114198"/>
                  <a:gd name="connsiteX17" fmla="*/ 96223 w 115401"/>
                  <a:gd name="connsiteY17" fmla="*/ 51812 h 114198"/>
                  <a:gd name="connsiteX18" fmla="*/ 95165 w 115401"/>
                  <a:gd name="connsiteY18" fmla="*/ 34894 h 114198"/>
                  <a:gd name="connsiteX19" fmla="*/ 93051 w 115401"/>
                  <a:gd name="connsiteY19" fmla="*/ 28550 h 114198"/>
                  <a:gd name="connsiteX20" fmla="*/ 64501 w 115401"/>
                  <a:gd name="connsiteY20" fmla="*/ 35951 h 11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5401" h="114198">
                    <a:moveTo>
                      <a:pt x="46525" y="41238"/>
                    </a:moveTo>
                    <a:lnTo>
                      <a:pt x="6345" y="52870"/>
                    </a:lnTo>
                    <a:lnTo>
                      <a:pt x="0" y="30664"/>
                    </a:lnTo>
                    <a:lnTo>
                      <a:pt x="103625" y="0"/>
                    </a:lnTo>
                    <a:lnTo>
                      <a:pt x="112084" y="30664"/>
                    </a:lnTo>
                    <a:cubicBezTo>
                      <a:pt x="116313" y="44411"/>
                      <a:pt x="116313" y="56042"/>
                      <a:pt x="113141" y="64501"/>
                    </a:cubicBezTo>
                    <a:cubicBezTo>
                      <a:pt x="109969" y="72960"/>
                      <a:pt x="103625" y="78247"/>
                      <a:pt x="93051" y="81419"/>
                    </a:cubicBezTo>
                    <a:cubicBezTo>
                      <a:pt x="86706" y="83534"/>
                      <a:pt x="81419" y="83534"/>
                      <a:pt x="75075" y="81419"/>
                    </a:cubicBezTo>
                    <a:cubicBezTo>
                      <a:pt x="69788" y="79305"/>
                      <a:pt x="64501" y="76132"/>
                      <a:pt x="60271" y="70846"/>
                    </a:cubicBezTo>
                    <a:cubicBezTo>
                      <a:pt x="41238" y="93051"/>
                      <a:pt x="29607" y="107854"/>
                      <a:pt x="24320" y="114199"/>
                    </a:cubicBezTo>
                    <a:lnTo>
                      <a:pt x="16919" y="89879"/>
                    </a:lnTo>
                    <a:lnTo>
                      <a:pt x="49697" y="53927"/>
                    </a:lnTo>
                    <a:lnTo>
                      <a:pt x="46525" y="41238"/>
                    </a:lnTo>
                    <a:close/>
                    <a:moveTo>
                      <a:pt x="64501" y="35951"/>
                    </a:moveTo>
                    <a:lnTo>
                      <a:pt x="66616" y="43353"/>
                    </a:lnTo>
                    <a:cubicBezTo>
                      <a:pt x="68730" y="50755"/>
                      <a:pt x="70845" y="54985"/>
                      <a:pt x="75075" y="58157"/>
                    </a:cubicBezTo>
                    <a:cubicBezTo>
                      <a:pt x="78247" y="60272"/>
                      <a:pt x="82477" y="61329"/>
                      <a:pt x="87764" y="60272"/>
                    </a:cubicBezTo>
                    <a:cubicBezTo>
                      <a:pt x="93051" y="59214"/>
                      <a:pt x="95165" y="56042"/>
                      <a:pt x="96223" y="51812"/>
                    </a:cubicBezTo>
                    <a:cubicBezTo>
                      <a:pt x="97280" y="47583"/>
                      <a:pt x="97280" y="42296"/>
                      <a:pt x="95165" y="34894"/>
                    </a:cubicBezTo>
                    <a:lnTo>
                      <a:pt x="93051" y="28550"/>
                    </a:lnTo>
                    <a:lnTo>
                      <a:pt x="64501" y="35951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5E0B9D0F-B2E9-C41A-0233-6C3FCD987A00}"/>
                  </a:ext>
                </a:extLst>
              </p:cNvPr>
              <p:cNvSpPr/>
              <p:nvPr/>
            </p:nvSpPr>
            <p:spPr>
              <a:xfrm>
                <a:off x="11782063" y="3045782"/>
                <a:ext cx="118426" cy="82476"/>
              </a:xfrm>
              <a:custGeom>
                <a:avLst/>
                <a:gdLst>
                  <a:gd name="connsiteX0" fmla="*/ 12688 w 118426"/>
                  <a:gd name="connsiteY0" fmla="*/ 82477 h 82476"/>
                  <a:gd name="connsiteX1" fmla="*/ 0 w 118426"/>
                  <a:gd name="connsiteY1" fmla="*/ 22205 h 82476"/>
                  <a:gd name="connsiteX2" fmla="*/ 105739 w 118426"/>
                  <a:gd name="connsiteY2" fmla="*/ 0 h 82476"/>
                  <a:gd name="connsiteX3" fmla="*/ 118427 w 118426"/>
                  <a:gd name="connsiteY3" fmla="*/ 60272 h 82476"/>
                  <a:gd name="connsiteX4" fmla="*/ 100452 w 118426"/>
                  <a:gd name="connsiteY4" fmla="*/ 64501 h 82476"/>
                  <a:gd name="connsiteX5" fmla="*/ 91992 w 118426"/>
                  <a:gd name="connsiteY5" fmla="*/ 26435 h 82476"/>
                  <a:gd name="connsiteX6" fmla="*/ 68730 w 118426"/>
                  <a:gd name="connsiteY6" fmla="*/ 31722 h 82476"/>
                  <a:gd name="connsiteX7" fmla="*/ 76131 w 118426"/>
                  <a:gd name="connsiteY7" fmla="*/ 67673 h 82476"/>
                  <a:gd name="connsiteX8" fmla="*/ 58156 w 118426"/>
                  <a:gd name="connsiteY8" fmla="*/ 71903 h 82476"/>
                  <a:gd name="connsiteX9" fmla="*/ 50755 w 118426"/>
                  <a:gd name="connsiteY9" fmla="*/ 35951 h 82476"/>
                  <a:gd name="connsiteX10" fmla="*/ 23262 w 118426"/>
                  <a:gd name="connsiteY10" fmla="*/ 41238 h 82476"/>
                  <a:gd name="connsiteX11" fmla="*/ 31722 w 118426"/>
                  <a:gd name="connsiteY11" fmla="*/ 79305 h 82476"/>
                  <a:gd name="connsiteX12" fmla="*/ 12688 w 118426"/>
                  <a:gd name="connsiteY12" fmla="*/ 82477 h 82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8426" h="82476">
                    <a:moveTo>
                      <a:pt x="12688" y="82477"/>
                    </a:moveTo>
                    <a:lnTo>
                      <a:pt x="0" y="22205"/>
                    </a:lnTo>
                    <a:lnTo>
                      <a:pt x="105739" y="0"/>
                    </a:lnTo>
                    <a:lnTo>
                      <a:pt x="118427" y="60272"/>
                    </a:lnTo>
                    <a:lnTo>
                      <a:pt x="100452" y="64501"/>
                    </a:lnTo>
                    <a:lnTo>
                      <a:pt x="91992" y="26435"/>
                    </a:lnTo>
                    <a:lnTo>
                      <a:pt x="68730" y="31722"/>
                    </a:lnTo>
                    <a:lnTo>
                      <a:pt x="76131" y="67673"/>
                    </a:lnTo>
                    <a:lnTo>
                      <a:pt x="58156" y="71903"/>
                    </a:lnTo>
                    <a:lnTo>
                      <a:pt x="50755" y="35951"/>
                    </a:lnTo>
                    <a:lnTo>
                      <a:pt x="23262" y="41238"/>
                    </a:lnTo>
                    <a:lnTo>
                      <a:pt x="31722" y="79305"/>
                    </a:lnTo>
                    <a:lnTo>
                      <a:pt x="12688" y="82477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90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A1042-25ED-2364-C859-DBF88521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Legacy Infrastructure vs Modernized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023C-9D74-6C70-610E-0ED098C2C818}"/>
              </a:ext>
            </a:extLst>
          </p:cNvPr>
          <p:cNvSpPr>
            <a:spLocks/>
          </p:cNvSpPr>
          <p:nvPr/>
        </p:nvSpPr>
        <p:spPr>
          <a:xfrm>
            <a:off x="4905052" y="2048218"/>
            <a:ext cx="3270009" cy="522356"/>
          </a:xfrm>
          <a:prstGeom prst="rect">
            <a:avLst/>
          </a:prstGeom>
        </p:spPr>
        <p:txBody>
          <a:bodyPr/>
          <a:lstStyle/>
          <a:p>
            <a:pPr defTabSz="288036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Legacy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4B130-BBC1-67FD-063E-2AD688BEAA54}"/>
              </a:ext>
            </a:extLst>
          </p:cNvPr>
          <p:cNvSpPr>
            <a:spLocks/>
          </p:cNvSpPr>
          <p:nvPr/>
        </p:nvSpPr>
        <p:spPr>
          <a:xfrm>
            <a:off x="4905052" y="2570574"/>
            <a:ext cx="3270009" cy="2336008"/>
          </a:xfrm>
          <a:prstGeom prst="rect">
            <a:avLst/>
          </a:prstGeom>
        </p:spPr>
        <p:txBody>
          <a:bodyPr/>
          <a:lstStyle/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Long-lived environments 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 Environment Creation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 deployments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Extended downtime for deployments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 by </a:t>
            </a:r>
            <a:r>
              <a:rPr lang="en-US" sz="1400" dirty="0" err="1"/>
              <a:t>App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Ops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another team apart from the deve</a:t>
            </a:r>
            <a:r>
              <a:rPr lang="en-US" sz="1400" dirty="0"/>
              <a:t>lopment team.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D8211-762B-41BE-F37B-EFF1A96834DD}"/>
              </a:ext>
            </a:extLst>
          </p:cNvPr>
          <p:cNvSpPr>
            <a:spLocks/>
          </p:cNvSpPr>
          <p:nvPr/>
        </p:nvSpPr>
        <p:spPr>
          <a:xfrm>
            <a:off x="8285772" y="2048218"/>
            <a:ext cx="3286113" cy="522356"/>
          </a:xfrm>
          <a:prstGeom prst="rect">
            <a:avLst/>
          </a:prstGeom>
        </p:spPr>
        <p:txBody>
          <a:bodyPr/>
          <a:lstStyle/>
          <a:p>
            <a:pPr defTabSz="288036">
              <a:spcAft>
                <a:spcPts val="600"/>
              </a:spcAft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</a:t>
            </a:r>
            <a:endParaRPr lang="en-US" sz="2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10C6A-D014-C8A7-AC8D-D88A2F1E57D3}"/>
              </a:ext>
            </a:extLst>
          </p:cNvPr>
          <p:cNvSpPr>
            <a:spLocks/>
          </p:cNvSpPr>
          <p:nvPr/>
        </p:nvSpPr>
        <p:spPr>
          <a:xfrm>
            <a:off x="8285772" y="2570574"/>
            <a:ext cx="3286113" cy="233600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and Teardown Environments as needed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Automated and versioned environment creation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 downtime environments adopting Blue/Green or rolling deployments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kern="1200" dirty="0"/>
              <a:t>You build it, You own it</a:t>
            </a:r>
            <a:endParaRPr lang="en-US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31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A1042-25ED-2364-C859-DBF88521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Infrastructure as Code</a:t>
            </a:r>
            <a:endParaRPr lang="en-US" sz="4000" dirty="0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023C-9D74-6C70-610E-0ED098C2C818}"/>
              </a:ext>
            </a:extLst>
          </p:cNvPr>
          <p:cNvSpPr>
            <a:spLocks/>
          </p:cNvSpPr>
          <p:nvPr/>
        </p:nvSpPr>
        <p:spPr>
          <a:xfrm>
            <a:off x="4905052" y="2048218"/>
            <a:ext cx="3270009" cy="522356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288036">
              <a:spcAft>
                <a:spcPts val="600"/>
              </a:spcAft>
            </a:pPr>
            <a:r>
              <a:rPr lang="en-US" sz="2400" dirty="0"/>
              <a:t>Infrastructure as Code</a:t>
            </a:r>
            <a:endParaRPr lang="en-US" sz="24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4B130-BBC1-67FD-063E-2AD688BEAA54}"/>
              </a:ext>
            </a:extLst>
          </p:cNvPr>
          <p:cNvSpPr>
            <a:spLocks/>
          </p:cNvSpPr>
          <p:nvPr/>
        </p:nvSpPr>
        <p:spPr>
          <a:xfrm>
            <a:off x="4905052" y="2570574"/>
            <a:ext cx="5817113" cy="2651753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Automated deployment of resources to multiple providers 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Application Infrastructure and hosting is versioned with software code.</a:t>
            </a:r>
            <a:endParaRPr lang="en-US"/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Allows for Infra testing and Verification prior to deployment 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Allows for elastic infrastructure, scaling environments as needed for 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Build One, Deploy Anywhere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10C6A-D014-C8A7-AC8D-D88A2F1E57D3}"/>
              </a:ext>
            </a:extLst>
          </p:cNvPr>
          <p:cNvSpPr>
            <a:spLocks/>
          </p:cNvSpPr>
          <p:nvPr/>
        </p:nvSpPr>
        <p:spPr>
          <a:xfrm>
            <a:off x="8285772" y="2570574"/>
            <a:ext cx="3286113" cy="233600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96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30F49-AD23-452F-2CDF-2D1146C2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So You Want to Join a Dojo?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2"/>
              </a:solidFill>
              <a:latin typeface="+mj-lt"/>
              <a:cs typeface="Calibri Light"/>
            </a:endParaRP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4BD01B1F-15DD-8A21-7C32-5CB29CAE7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996" y="1579432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9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8A16-2B53-3AF2-071F-4CE14604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a Dojo?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5178-80B4-0AA6-47E4-7EC6334FF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Dojo is a high-touch, immersive engagement with coaches built around improving all aspects of value delivery. </a:t>
            </a:r>
          </a:p>
          <a:p>
            <a:r>
              <a:rPr lang="en-US" dirty="0">
                <a:cs typeface="Calibri"/>
              </a:rPr>
              <a:t>Timeline varies, but is generally between 6-10 weeks</a:t>
            </a:r>
          </a:p>
          <a:p>
            <a:r>
              <a:rPr lang="en-US" dirty="0">
                <a:cs typeface="Calibri"/>
              </a:rPr>
              <a:t>Based around the idea of short feedback loops, learning something and applying the concept in the same day</a:t>
            </a:r>
          </a:p>
        </p:txBody>
      </p:sp>
    </p:spTree>
    <p:extLst>
      <p:ext uri="{BB962C8B-B14F-4D97-AF65-F5344CB8AC3E}">
        <p14:creationId xmlns:p14="http://schemas.microsoft.com/office/powerpoint/2010/main" val="139258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</TotalTime>
  <Words>142</Words>
  <Application>Microsoft Office PowerPoint</Application>
  <PresentationFormat>Widescreen</PresentationFormat>
  <Paragraphs>21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XYZ DevOps Transformation</vt:lpstr>
      <vt:lpstr>Outline</vt:lpstr>
      <vt:lpstr>Problem Statement</vt:lpstr>
      <vt:lpstr>What is DevOps? </vt:lpstr>
      <vt:lpstr>How do you define DevOps?</vt:lpstr>
      <vt:lpstr>Legacy Infrastructure vs Modernized</vt:lpstr>
      <vt:lpstr>Infrastructure as Code</vt:lpstr>
      <vt:lpstr>So You Want to Join a Dojo? </vt:lpstr>
      <vt:lpstr>What is a Dojo?</vt:lpstr>
      <vt:lpstr>What Can I expect to learn in a Dojo?</vt:lpstr>
      <vt:lpstr>XYZ Dojo Engagement</vt:lpstr>
      <vt:lpstr>Meet Your Coaches</vt:lpstr>
      <vt:lpstr>Meet Your Coaches</vt:lpstr>
      <vt:lpstr>Weeks 1-2</vt:lpstr>
      <vt:lpstr>Weeks 3-4</vt:lpstr>
      <vt:lpstr>Weeks 3-4</vt:lpstr>
      <vt:lpstr>Weeks 7+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Honer, Ryan</cp:lastModifiedBy>
  <cp:revision>279</cp:revision>
  <dcterms:created xsi:type="dcterms:W3CDTF">2023-10-26T00:27:03Z</dcterms:created>
  <dcterms:modified xsi:type="dcterms:W3CDTF">2023-11-02T07:00:55Z</dcterms:modified>
</cp:coreProperties>
</file>