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1281" y="2091263"/>
            <a:ext cx="6801440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6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1575" y="4682062"/>
            <a:ext cx="6803136" cy="50292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400"/>
            </a:lvl2pPr>
            <a:lvl3pPr marL="914400" indent="0" algn="ctr">
              <a:buNone/>
              <a:defRPr sz="1400"/>
            </a:lvl3pPr>
            <a:lvl4pPr marL="1371600" indent="0" algn="ctr">
              <a:buNone/>
              <a:defRPr sz="1400"/>
            </a:lvl4pPr>
            <a:lvl5pPr marL="1828800" indent="0" algn="ctr">
              <a:buNone/>
              <a:defRPr sz="1400"/>
            </a:lvl5pPr>
            <a:lvl6pPr marL="2286000" indent="0" algn="ctr">
              <a:buNone/>
              <a:defRPr sz="1400"/>
            </a:lvl6pPr>
            <a:lvl7pPr marL="2743200" indent="0" algn="ctr">
              <a:buNone/>
              <a:defRPr sz="1400"/>
            </a:lvl7pPr>
            <a:lvl8pPr marL="3200400" indent="0" algn="ctr">
              <a:buNone/>
              <a:defRPr sz="1400"/>
            </a:lvl8pPr>
            <a:lvl9pPr marL="3657600" indent="0" algn="ctr">
              <a:buNone/>
              <a:defRPr sz="1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3931920" y="1327188"/>
            <a:ext cx="1280160" cy="457200"/>
          </a:xfrm>
        </p:spPr>
        <p:txBody>
          <a:bodyPr/>
          <a:lstStyle>
            <a:lvl1pPr algn="ctr">
              <a:defRPr sz="11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104936" y="5211060"/>
            <a:ext cx="4429125" cy="228600"/>
          </a:xfrm>
        </p:spPr>
        <p:txBody>
          <a:bodyPr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6455190" y="5212080"/>
            <a:ext cx="158391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1749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6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762000"/>
            <a:ext cx="177165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762000"/>
            <a:ext cx="60579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71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75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980902" y="1275025"/>
            <a:ext cx="7182197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088136" y="1385316"/>
            <a:ext cx="6967728" cy="408736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3794760" y="1267730"/>
            <a:ext cx="1554480" cy="6400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3886200" y="1267731"/>
            <a:ext cx="1371600" cy="548640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717" y="2094309"/>
            <a:ext cx="6803136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6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2718" y="4682062"/>
            <a:ext cx="6803136" cy="50292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31920" y="1325880"/>
            <a:ext cx="1280160" cy="457200"/>
          </a:xfrm>
        </p:spPr>
        <p:txBody>
          <a:bodyPr/>
          <a:lstStyle>
            <a:lvl1pPr algn="ctr">
              <a:defRPr lang="en-US" sz="11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04679" y="5211060"/>
            <a:ext cx="4430268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3378" y="5211060"/>
            <a:ext cx="1584198" cy="2286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443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4880" y="2103120"/>
            <a:ext cx="3657600" cy="393192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18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755898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2074334"/>
            <a:ext cx="365760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756581"/>
            <a:ext cx="365760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0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759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48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84147" y="173736"/>
            <a:ext cx="6398514" cy="65105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7392"/>
            <a:ext cx="1823085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8976" y="907143"/>
            <a:ext cx="5428856" cy="5043714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3085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7795258" y="6310086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22857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6765290" y="173736"/>
            <a:ext cx="2194560" cy="651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2300" y="603504"/>
            <a:ext cx="1824228" cy="1645920"/>
          </a:xfrm>
        </p:spPr>
        <p:txBody>
          <a:bodyPr anchor="b">
            <a:noAutofit/>
          </a:bodyPr>
          <a:lstStyle>
            <a:lvl1pPr algn="l">
              <a:defRPr sz="24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1449" y="173736"/>
            <a:ext cx="6398514" cy="651052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72300" y="2286000"/>
            <a:ext cx="1824228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3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9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797546" y="6309360"/>
            <a:ext cx="109728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868160" y="274320"/>
            <a:ext cx="1988820" cy="6309360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25803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76022" y="173736"/>
            <a:ext cx="8791956" cy="651052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2594"/>
            <a:ext cx="768096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103120"/>
            <a:ext cx="768096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768" y="6309360"/>
            <a:ext cx="20574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6896" y="6309360"/>
            <a:ext cx="3950208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23382" y="6309360"/>
            <a:ext cx="10972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28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KnowMe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"One Minute. One Voice. One You."</a:t>
            </a:r>
          </a:p>
          <a:p>
            <a:r>
              <a:rPr dirty="0"/>
              <a:t>Team: Team Dream</a:t>
            </a:r>
          </a:p>
          <a:p>
            <a:r>
              <a:rPr dirty="0"/>
              <a:t>Owner: Arnold Swamy</a:t>
            </a:r>
          </a:p>
          <a:p>
            <a:r>
              <a:rPr dirty="0"/>
              <a:t>Hackathon: [</a:t>
            </a: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ever NSU Hack8on</a:t>
            </a:r>
            <a:r>
              <a:rPr dirty="0"/>
              <a:t>]</a:t>
            </a:r>
          </a:p>
          <a:p>
            <a:r>
              <a:rPr dirty="0"/>
              <a:t>Date: [</a:t>
            </a:r>
            <a:r>
              <a:rPr lang="en-US" dirty="0"/>
              <a:t>26/07/2025</a:t>
            </a:r>
            <a:r>
              <a:rPr dirty="0"/>
              <a:t>]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KnowMe</a:t>
            </a:r>
          </a:p>
          <a:p>
            <a:r>
              <a:t>A simple, anonymous space — for anyone, anytime.</a:t>
            </a:r>
          </a:p>
          <a:p>
            <a:endParaRPr/>
          </a:p>
          <a:p>
            <a:r>
              <a:t>Developed with heart by:</a:t>
            </a:r>
          </a:p>
          <a:p>
            <a:r>
              <a:t>Team Dream</a:t>
            </a:r>
          </a:p>
          <a:p>
            <a:r>
              <a:t>Owner: Arnold Swamy</a:t>
            </a:r>
          </a:p>
          <a:p>
            <a:endParaRPr/>
          </a:p>
          <a:p>
            <a:r>
              <a:t>"Because even one minute of being heard can matter."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Many people:</a:t>
            </a:r>
          </a:p>
          <a:p>
            <a:r>
              <a:t>- Don’t feel safe expressing emotions</a:t>
            </a:r>
          </a:p>
          <a:p>
            <a:r>
              <a:t>- Are scared of judgment</a:t>
            </a:r>
          </a:p>
          <a:p>
            <a:r>
              <a:t>- Don’t have time for long mental health tools</a:t>
            </a:r>
          </a:p>
          <a:p>
            <a:endParaRPr/>
          </a:p>
          <a:p>
            <a:r>
              <a:t>Need: A fast, judgment-free, anonymous emotional outlet.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Solution – KnowMe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KnowMe offers:</a:t>
            </a:r>
          </a:p>
          <a:p>
            <a:r>
              <a:t>- Anonymous 60-second emotional vent</a:t>
            </a:r>
          </a:p>
          <a:p>
            <a:r>
              <a:t>- Simulated AI response with emotional support</a:t>
            </a:r>
          </a:p>
          <a:p>
            <a:r>
              <a:t>- No data stored — session ends, all cleared</a:t>
            </a:r>
          </a:p>
          <a:p>
            <a:r>
              <a:t>- Clean UI with calming exit experience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(Current Build)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Anonymous Login (Nickname, Gmail, Password)</a:t>
            </a:r>
          </a:p>
          <a:p>
            <a:r>
              <a:t>- 60-second countdown timer</a:t>
            </a:r>
          </a:p>
          <a:p>
            <a:r>
              <a:t>- Text-based message input</a:t>
            </a:r>
          </a:p>
          <a:p>
            <a:r>
              <a:t>- Emotional reply simulation using GPT tone (Frontend only)</a:t>
            </a:r>
          </a:p>
          <a:p>
            <a:r>
              <a:t>- Exit screen with calming music (Saiyara Reprise Female)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&amp;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Currently not included due to resource constraints:</a:t>
            </a:r>
          </a:p>
          <a:p>
            <a:r>
              <a:t>- Voice Input / Mic Access</a:t>
            </a:r>
          </a:p>
          <a:p>
            <a:r>
              <a:t>- GPT-4 API real integration</a:t>
            </a:r>
          </a:p>
          <a:p>
            <a:r>
              <a:t>- Text-to-Speech for reply</a:t>
            </a:r>
          </a:p>
          <a:p>
            <a:endParaRPr/>
          </a:p>
          <a:p>
            <a:r>
              <a:t>These are planned for the full release version when backend/API resources are available.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</a:t>
            </a:r>
          </a:p>
          <a:p>
            <a:r>
              <a:t>- HTML, CSS, JavaScript</a:t>
            </a:r>
          </a:p>
          <a:p>
            <a:r>
              <a:t>- Local countdown logic</a:t>
            </a:r>
          </a:p>
          <a:p>
            <a:r>
              <a:t>- Basic chatbot simulation logic</a:t>
            </a:r>
          </a:p>
          <a:p>
            <a:endParaRPr/>
          </a:p>
          <a:p>
            <a:r>
              <a:t>Tools &amp; Deployment:</a:t>
            </a:r>
          </a:p>
          <a:p>
            <a:r>
              <a:t>- Firebase Auth (Login)</a:t>
            </a:r>
          </a:p>
          <a:p>
            <a:r>
              <a:t>- GitHub &amp; Netlify</a:t>
            </a:r>
          </a:p>
          <a:p>
            <a:r>
              <a:t>- Static assets (MP3, images)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logs in with nickname</a:t>
            </a:r>
          </a:p>
          <a:p>
            <a:r>
              <a:t>2. Starts a 60-second timed session</a:t>
            </a:r>
          </a:p>
          <a:p>
            <a:r>
              <a:t>3. Types their emotional message</a:t>
            </a:r>
          </a:p>
          <a:p>
            <a:r>
              <a:t>4. Receives a human-like AI response (simulated)</a:t>
            </a:r>
          </a:p>
          <a:p>
            <a:r>
              <a:t>5. Session ends with music — no data is saved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UI Snapshots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Screens include:</a:t>
            </a:r>
          </a:p>
          <a:p>
            <a:r>
              <a:t>- Login Page</a:t>
            </a:r>
          </a:p>
          <a:p>
            <a:r>
              <a:t>- Chat Window with Timer</a:t>
            </a:r>
          </a:p>
          <a:p>
            <a:r>
              <a:t>- Message Send &amp; Reply</a:t>
            </a:r>
          </a:p>
          <a:p>
            <a:r>
              <a:t>- Exit/Music Screen</a:t>
            </a:r>
          </a:p>
          <a:p>
            <a:endParaRPr/>
          </a:p>
          <a:p>
            <a:r>
              <a:t>(You can paste screenshots here from your working frontend)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Real GPT-4 integration via API</a:t>
            </a:r>
          </a:p>
          <a:p>
            <a:r>
              <a:t>- Full voice input with Whisper API</a:t>
            </a:r>
          </a:p>
          <a:p>
            <a:r>
              <a:t>- Text-to-Speech using custom/loved voice</a:t>
            </a:r>
          </a:p>
          <a:p>
            <a:r>
              <a:t>- Android &amp; iOS app version</a:t>
            </a:r>
          </a:p>
          <a:p>
            <a:r>
              <a:t>- Language localization</a:t>
            </a:r>
          </a:p>
          <a:p>
            <a:r>
              <a:t>- Emotional state tracking dashboard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10</TotalTime>
  <Words>384</Words>
  <Application>Microsoft Office PowerPoint</Application>
  <PresentationFormat>On-screen Show (4:3)</PresentationFormat>
  <Paragraphs>72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Garamond</vt:lpstr>
      <vt:lpstr>Savon</vt:lpstr>
      <vt:lpstr>KnowMe</vt:lpstr>
      <vt:lpstr>Problem Statement</vt:lpstr>
      <vt:lpstr>The Solution – KnowMe</vt:lpstr>
      <vt:lpstr>Key Features (Current Build)</vt:lpstr>
      <vt:lpstr>Limitations &amp; Roadmap</vt:lpstr>
      <vt:lpstr>Tech Stack</vt:lpstr>
      <vt:lpstr>User Flow</vt:lpstr>
      <vt:lpstr>UI Snapshots</vt:lpstr>
      <vt:lpstr>Future Scope</vt:lpstr>
      <vt:lpstr>Conclusion &amp; 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win11</dc:creator>
  <cp:keywords/>
  <dc:description>generated using python-pptx</dc:description>
  <cp:lastModifiedBy>arnoldswamy09@gmail.com</cp:lastModifiedBy>
  <cp:revision>2</cp:revision>
  <dcterms:created xsi:type="dcterms:W3CDTF">2013-01-27T09:14:16Z</dcterms:created>
  <dcterms:modified xsi:type="dcterms:W3CDTF">2025-07-26T11:49:56Z</dcterms:modified>
  <cp:category/>
</cp:coreProperties>
</file>