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65" y="0"/>
            <a:ext cx="10105390" cy="1082675"/>
          </a:xfr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 sz="4800" b="1"/>
              <a:t>NOEL AND EAMONIZE LABZ LTD</a:t>
            </a:r>
            <a:endParaRPr lang="en-US" sz="4800" b="1">
              <a:highlight>
                <a:srgbClr val="FFFF00"/>
              </a:highligh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65" y="1031875"/>
            <a:ext cx="10441940" cy="1752600"/>
          </a:xfrm>
        </p:spPr>
        <p:txBody>
          <a:bodyPr/>
          <a:p>
            <a:pPr algn="ctr"/>
            <a:r>
              <a:rPr lang="en-US"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WHERE WE BRING LIFE WITH PASSION AND GRACE</a:t>
            </a:r>
            <a:endParaRPr lang="en-US"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96000" y="3941445"/>
            <a:ext cx="5968365" cy="1071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WE BASICALLY DEAL WITH THE MANUFACTURE OF AI AND ROBOTS PRODUCTION IN ACCORDANCE TO THE REAL WORLD SITUATION,WE TRY TO HELP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 bldLvl="0" animBg="1"/>
      <p:bldP spid="2" grpId="1"/>
    </p:bld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WPS Presentation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Gear Drives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NOEL AND EAMONIZE LABZ LTD</dc:title>
  <dc:creator>ADMIN</dc:creator>
  <cp:lastModifiedBy>ADMIN</cp:lastModifiedBy>
  <cp:revision>1</cp:revision>
  <dcterms:created xsi:type="dcterms:W3CDTF">2025-08-10T12:36:03Z</dcterms:created>
  <dcterms:modified xsi:type="dcterms:W3CDTF">2025-08-10T12:36:03Z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60A03FBECF2549948ECF8979BA070CD1_11</vt:lpwstr>
  </property>
  <property fmtid="{D5CDD505-2E9C-101B-9397-08002B2CF9AE}" pid="3" name="KSOProductBuildVer">
    <vt:lpwstr>1033-12.2.0.21931</vt:lpwstr>
  </property>
</Properties>
</file>