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2493-3A46-4A03-808A-36F75B87FA4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AA3D-C595-433A-91EC-97D01B23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4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2493-3A46-4A03-808A-36F75B87FA4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AA3D-C595-433A-91EC-97D01B23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0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2493-3A46-4A03-808A-36F75B87FA4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AA3D-C595-433A-91EC-97D01B23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2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2493-3A46-4A03-808A-36F75B87FA4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AA3D-C595-433A-91EC-97D01B23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6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2493-3A46-4A03-808A-36F75B87FA4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AA3D-C595-433A-91EC-97D01B23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6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2493-3A46-4A03-808A-36F75B87FA4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AA3D-C595-433A-91EC-97D01B23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2493-3A46-4A03-808A-36F75B87FA4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AA3D-C595-433A-91EC-97D01B23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9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2493-3A46-4A03-808A-36F75B87FA4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AA3D-C595-433A-91EC-97D01B23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2493-3A46-4A03-808A-36F75B87FA4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AA3D-C595-433A-91EC-97D01B23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2493-3A46-4A03-808A-36F75B87FA4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AA3D-C595-433A-91EC-97D01B23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2493-3A46-4A03-808A-36F75B87FA4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CAA3D-C595-433A-91EC-97D01B23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7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2493-3A46-4A03-808A-36F75B87FA4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CAA3D-C595-433A-91EC-97D01B236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7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If something says permission denied, use: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chmod</a:t>
            </a:r>
            <a:r>
              <a:rPr lang="en-US" dirty="0" smtClean="0"/>
              <a:t> 775 ./*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Download Data</a:t>
            </a:r>
          </a:p>
          <a:p>
            <a:r>
              <a:rPr lang="en-US" dirty="0" smtClean="0"/>
              <a:t>&gt; bash /home/gg-jm76798/Desktop/Lesson/Tools/GSAF_downloader.sh "http://gsaf.s3.amazonaws.com/JA16492.SA16153.html?AWSAccessKeyId=</a:t>
            </a:r>
            <a:r>
              <a:rPr lang="en-US" dirty="0" err="1" smtClean="0"/>
              <a:t>AKIAIVYXWYWNPBNEDIAQ&amp;Expires</a:t>
            </a:r>
            <a:r>
              <a:rPr lang="en-US" dirty="0" smtClean="0"/>
              <a:t>=1474903436&amp;Signature=vbad0TGiiASZZBD8vgzlxv6Qhs4%3D"</a:t>
            </a:r>
          </a:p>
          <a:p>
            <a:endParaRPr lang="en-US" dirty="0" smtClean="0"/>
          </a:p>
          <a:p>
            <a:r>
              <a:rPr lang="en-US" dirty="0" smtClean="0"/>
              <a:t>VH data - stitch</a:t>
            </a:r>
          </a:p>
          <a:p>
            <a:r>
              <a:rPr lang="en-US" dirty="0" smtClean="0"/>
              <a:t>&gt; python /home/gg-jm76798/Desktop/Lesson/Tools/Stitcher.py VHonly_R1.fastq.gz VHonly_R2.fastq.gz</a:t>
            </a:r>
          </a:p>
          <a:p>
            <a:endParaRPr lang="en-US" dirty="0" smtClean="0"/>
          </a:p>
          <a:p>
            <a:r>
              <a:rPr lang="en-US" dirty="0" smtClean="0"/>
              <a:t>VH or Paired data - annotate (must be unzipped)</a:t>
            </a:r>
          </a:p>
          <a:p>
            <a:r>
              <a:rPr lang="en-US" dirty="0" smtClean="0"/>
              <a:t>&gt; python /home/gg-jm76798/Desktop/Lesson/Tools/IGREP/pipelines/Annotator.py Paired_R1.fastq Paired_R2.fastq -species </a:t>
            </a:r>
            <a:r>
              <a:rPr lang="en-US" dirty="0" err="1" smtClean="0"/>
              <a:t>homosapiens</a:t>
            </a:r>
            <a:r>
              <a:rPr lang="en-US" dirty="0" smtClean="0"/>
              <a:t> -locus IGH,IGK,IGL</a:t>
            </a:r>
          </a:p>
          <a:p>
            <a:endParaRPr lang="en-US" dirty="0" smtClean="0"/>
          </a:p>
          <a:p>
            <a:r>
              <a:rPr lang="en-US" dirty="0" smtClean="0"/>
              <a:t>Processing</a:t>
            </a:r>
          </a:p>
          <a:p>
            <a:r>
              <a:rPr lang="en-US" dirty="0" smtClean="0"/>
              <a:t>Pairing:</a:t>
            </a:r>
          </a:p>
          <a:p>
            <a:r>
              <a:rPr lang="en-US" dirty="0" smtClean="0"/>
              <a:t>&gt; python /home/gg-jm76798/Desktop/Lesson/Tools/Pairing_v1.02.py Paired_R1.trimmed.filtered.q20p50.mixcr.annotation Paired_R2.trimmed.filtered.q20p50.mixcr.annotation -group '</a:t>
            </a:r>
            <a:r>
              <a:rPr lang="en-US" dirty="0" err="1" smtClean="0"/>
              <a:t>Pairing_test</a:t>
            </a:r>
            <a:r>
              <a:rPr lang="en-US" dirty="0" smtClean="0"/>
              <a:t>' -cluster 0.9</a:t>
            </a:r>
          </a:p>
          <a:p>
            <a:endParaRPr lang="en-US" dirty="0" smtClean="0"/>
          </a:p>
          <a:p>
            <a:r>
              <a:rPr lang="en-US" dirty="0" smtClean="0"/>
              <a:t>Saturation Analysis:</a:t>
            </a:r>
          </a:p>
          <a:p>
            <a:r>
              <a:rPr lang="en-US" dirty="0" smtClean="0"/>
              <a:t>&gt; python /home/gg-jm76798/Desktop/Lesson/Tools/SaturationCurves_v1.02.py Paired_R1.trimmed.filtered.q20p50.mixcr.annotation Paired_R2.trimmed.filtered.q20p50.mixcr.annotation -group 'Saturation' -cluster 0.9 -head 10000</a:t>
            </a:r>
          </a:p>
          <a:p>
            <a:endParaRPr lang="en-US" dirty="0" smtClean="0"/>
          </a:p>
          <a:p>
            <a:r>
              <a:rPr lang="en-US" dirty="0" smtClean="0"/>
              <a:t>VH / VL Analysis</a:t>
            </a:r>
          </a:p>
          <a:p>
            <a:r>
              <a:rPr lang="en-US" dirty="0" smtClean="0"/>
              <a:t>&gt; python /home/gg-jm76798/Desktop/Lesson/Tools/VH_Analyzer_v1.04.py VHonly.assembled.trimmed.filtered.q20p50.mixcr.annotation -group 'test' -CDR 'None'</a:t>
            </a:r>
          </a:p>
          <a:p>
            <a:r>
              <a:rPr lang="en-US" dirty="0" smtClean="0"/>
              <a:t>&gt; python /home/gg-jm76798/Desktop/Lesson/Tools/VH_Analyzer_v1.04.py VHonly.assembled.trimmed.filtered.q20p50.mixcr.annotation -group 'test' -CDR 'CDR_List.txt'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4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1792843" y="1345814"/>
            <a:ext cx="223573" cy="336884"/>
          </a:xfrm>
          <a:prstGeom prst="downArrow">
            <a:avLst/>
          </a:prstGeom>
          <a:solidFill>
            <a:srgbClr val="3952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2120" y="504141"/>
            <a:ext cx="2685019" cy="757990"/>
          </a:xfrm>
          <a:prstGeom prst="roundRect">
            <a:avLst/>
          </a:prstGeom>
          <a:solidFill>
            <a:srgbClr val="3952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+ R2 from Sequencer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62120" y="2809774"/>
            <a:ext cx="2685019" cy="612699"/>
          </a:xfrm>
          <a:prstGeom prst="roundRect">
            <a:avLst/>
          </a:prstGeom>
          <a:solidFill>
            <a:srgbClr val="9DAF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Paired R1 and R2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792843" y="2408982"/>
            <a:ext cx="223573" cy="336884"/>
          </a:xfrm>
          <a:prstGeom prst="downArrow">
            <a:avLst/>
          </a:prstGeom>
          <a:solidFill>
            <a:srgbClr val="6B81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61470" y="5136445"/>
            <a:ext cx="2686318" cy="474133"/>
          </a:xfrm>
          <a:prstGeom prst="roundRect">
            <a:avLst/>
          </a:prstGeom>
          <a:solidFill>
            <a:srgbClr val="FEFE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Pairs &gt; 1 read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792843" y="3556595"/>
            <a:ext cx="223573" cy="336884"/>
          </a:xfrm>
          <a:prstGeom prst="downArrow">
            <a:avLst/>
          </a:prstGeom>
          <a:solidFill>
            <a:srgbClr val="9DAF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792843" y="4635378"/>
            <a:ext cx="223573" cy="336884"/>
          </a:xfrm>
          <a:prstGeom prst="downArrow">
            <a:avLst/>
          </a:prstGeom>
          <a:solidFill>
            <a:srgbClr val="C7D3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62120" y="3998964"/>
            <a:ext cx="2685019" cy="542484"/>
          </a:xfrm>
          <a:prstGeom prst="roundRect">
            <a:avLst/>
          </a:prstGeom>
          <a:solidFill>
            <a:srgbClr val="C7D3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Productive VH:VL Pairs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444" y="376247"/>
            <a:ext cx="5278594" cy="556163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62120" y="1735647"/>
            <a:ext cx="2685019" cy="609427"/>
          </a:xfrm>
          <a:prstGeom prst="roundRect">
            <a:avLst/>
          </a:prstGeom>
          <a:solidFill>
            <a:srgbClr val="6B81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Filtered, Trimmed, Annotated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1: raw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1738489"/>
            <a:ext cx="8168666" cy="45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0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1738489"/>
            <a:ext cx="8168666" cy="45317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1: Filtered, Trimmed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1738489"/>
            <a:ext cx="8168666" cy="45317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2: 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81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1738489"/>
            <a:ext cx="8168666" cy="45317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2: Filtered, Trimmed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9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n Arrow 4"/>
          <p:cNvSpPr/>
          <p:nvPr/>
        </p:nvSpPr>
        <p:spPr>
          <a:xfrm>
            <a:off x="1792843" y="1345814"/>
            <a:ext cx="223573" cy="336884"/>
          </a:xfrm>
          <a:prstGeom prst="downArrow">
            <a:avLst/>
          </a:prstGeom>
          <a:solidFill>
            <a:srgbClr val="3952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2120" y="504141"/>
            <a:ext cx="2685019" cy="757990"/>
          </a:xfrm>
          <a:prstGeom prst="roundRect">
            <a:avLst/>
          </a:prstGeom>
          <a:solidFill>
            <a:srgbClr val="3952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+ R2 from Sequencer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62120" y="2809774"/>
            <a:ext cx="2685019" cy="612699"/>
          </a:xfrm>
          <a:prstGeom prst="roundRect">
            <a:avLst/>
          </a:prstGeom>
          <a:solidFill>
            <a:srgbClr val="9DAF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Paired R1 and R2</a:t>
            </a:r>
          </a:p>
        </p:txBody>
      </p:sp>
      <p:sp>
        <p:nvSpPr>
          <p:cNvPr id="10" name="Down Arrow 9"/>
          <p:cNvSpPr/>
          <p:nvPr/>
        </p:nvSpPr>
        <p:spPr>
          <a:xfrm>
            <a:off x="1792843" y="2408982"/>
            <a:ext cx="223573" cy="336884"/>
          </a:xfrm>
          <a:prstGeom prst="downArrow">
            <a:avLst/>
          </a:prstGeom>
          <a:solidFill>
            <a:srgbClr val="6B81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792843" y="3556595"/>
            <a:ext cx="223573" cy="336884"/>
          </a:xfrm>
          <a:prstGeom prst="downArrow">
            <a:avLst/>
          </a:prstGeom>
          <a:solidFill>
            <a:srgbClr val="9DAF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792843" y="4635378"/>
            <a:ext cx="223573" cy="336884"/>
          </a:xfrm>
          <a:prstGeom prst="downArrow">
            <a:avLst/>
          </a:prstGeom>
          <a:solidFill>
            <a:srgbClr val="C7D3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62120" y="3998964"/>
            <a:ext cx="2685019" cy="5424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Productive VH:VL Pairs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62120" y="1735647"/>
            <a:ext cx="2685019" cy="609427"/>
          </a:xfrm>
          <a:prstGeom prst="roundRect">
            <a:avLst/>
          </a:prstGeom>
          <a:solidFill>
            <a:srgbClr val="6B81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Filtered, Trimmed, Annotated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27" y="1122624"/>
            <a:ext cx="5676900" cy="5029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51903" y="1345814"/>
            <a:ext cx="1304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F41FF"/>
                </a:solidFill>
              </a:rPr>
              <a:t>40 cycles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25 cycles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51903" y="241588"/>
            <a:ext cx="3819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Saturation Plots</a:t>
            </a:r>
            <a:endParaRPr lang="en-US" sz="4400" dirty="0"/>
          </a:p>
        </p:txBody>
      </p:sp>
      <p:sp>
        <p:nvSpPr>
          <p:cNvPr id="18" name="Rounded Rectangle 17"/>
          <p:cNvSpPr/>
          <p:nvPr/>
        </p:nvSpPr>
        <p:spPr>
          <a:xfrm>
            <a:off x="561470" y="5136445"/>
            <a:ext cx="2686318" cy="474133"/>
          </a:xfrm>
          <a:prstGeom prst="roundRect">
            <a:avLst/>
          </a:prstGeom>
          <a:solidFill>
            <a:srgbClr val="FEFE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Pairs &gt; 1 read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192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Commands</vt:lpstr>
      <vt:lpstr>PowerPoint Presentation</vt:lpstr>
      <vt:lpstr>Read 1: raw</vt:lpstr>
      <vt:lpstr>Read 1: Filtered, Trimmed</vt:lpstr>
      <vt:lpstr>Read 2: raw</vt:lpstr>
      <vt:lpstr>Read 2: Filtered, Trimmed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Commands</dc:title>
  <dc:creator>Jon McDaniel</dc:creator>
  <cp:lastModifiedBy>Jon McDaniel</cp:lastModifiedBy>
  <cp:revision>2</cp:revision>
  <dcterms:created xsi:type="dcterms:W3CDTF">2016-09-16T18:36:36Z</dcterms:created>
  <dcterms:modified xsi:type="dcterms:W3CDTF">2016-09-16T18:38:11Z</dcterms:modified>
</cp:coreProperties>
</file>