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07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Acosta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67003" y="2441222"/>
            <a:ext cx="7408913" cy="153437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60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CA" dirty="0" smtClean="0"/>
              <a:t>Add Your Presentation Title Here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67003" y="4187618"/>
            <a:ext cx="3890819" cy="386281"/>
          </a:xfrm>
        </p:spPr>
        <p:txBody>
          <a:bodyPr tIns="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 smtClean="0"/>
              <a:t>Presented to: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7003" y="4639253"/>
            <a:ext cx="3890819" cy="414335"/>
          </a:xfrm>
        </p:spPr>
        <p:txBody>
          <a:bodyPr tIns="0" bIns="0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 smtClean="0"/>
              <a:t>Date: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82" y="4905177"/>
            <a:ext cx="3089722" cy="1029907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04604" y="6356856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56856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6172758"/>
          </a:xfrm>
        </p:spPr>
        <p:txBody>
          <a:bodyPr/>
          <a:lstStyle/>
          <a:p>
            <a:pPr lvl="0"/>
            <a:r>
              <a:rPr lang="en-CA" dirty="0" smtClean="0"/>
              <a:t>Insert full page image or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8879" y="1752001"/>
            <a:ext cx="3569200" cy="309743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5001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85926" y="1190629"/>
            <a:ext cx="4000241" cy="406789"/>
          </a:xfrm>
        </p:spPr>
        <p:txBody>
          <a:bodyPr tIns="0" anchor="t">
            <a:noAutofit/>
          </a:bodyPr>
          <a:lstStyle>
            <a:lvl1pPr marL="0" indent="0">
              <a:buNone/>
              <a:defRPr sz="2400" b="1">
                <a:solidFill>
                  <a:srgbClr val="D2001B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4685665" y="1596926"/>
            <a:ext cx="4000500" cy="38846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4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3D5C549-7A3A-4949-967E-05D5789E3385}" type="datetimeFigureOut">
              <a:rPr lang="en-US" smtClean="0"/>
              <a:t>05/17/14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3D5C549-7A3A-4949-967E-05D5789E3385}" type="datetimeFigureOut">
              <a:rPr lang="en-US" smtClean="0"/>
              <a:t>05/17/14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64721" y="2395454"/>
            <a:ext cx="6398475" cy="1618906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3815" y="6356856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56856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11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05/17/14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This Is an Example of a Single Headline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6693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574" y="1178378"/>
            <a:ext cx="8228853" cy="4148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2179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574" y="455150"/>
            <a:ext cx="8228853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Here to Edit Headline</a:t>
            </a:r>
            <a:br>
              <a:rPr lang="en-US" dirty="0" smtClean="0"/>
            </a:br>
            <a:r>
              <a:rPr lang="en-US" dirty="0" smtClean="0"/>
              <a:t>This Is an Example of a Double Headline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573" y="1616853"/>
            <a:ext cx="8228854" cy="398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574" y="455150"/>
            <a:ext cx="8228853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Here to Edit Headline</a:t>
            </a:r>
            <a:br>
              <a:rPr lang="en-US" dirty="0" smtClean="0"/>
            </a:br>
            <a:r>
              <a:rPr lang="en-US" dirty="0" smtClean="0"/>
              <a:t>This Is an Example of a Double Headline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573" y="1616853"/>
            <a:ext cx="3999981" cy="398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4688002" y="1616853"/>
            <a:ext cx="3999981" cy="398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 (right align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95" y="2791165"/>
            <a:ext cx="5397379" cy="1469881"/>
          </a:xfrm>
          <a:noFill/>
          <a:ln>
            <a:noFill/>
          </a:ln>
        </p:spPr>
        <p:txBody>
          <a:bodyPr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 (left align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831" y="2791165"/>
            <a:ext cx="5038382" cy="1469881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Subhead and block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4" y="410282"/>
            <a:ext cx="8228853" cy="550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313" y="1190629"/>
            <a:ext cx="4000241" cy="406789"/>
          </a:xfrm>
        </p:spPr>
        <p:txBody>
          <a:bodyPr tIns="0" anchor="t">
            <a:noAutofit/>
          </a:bodyPr>
          <a:lstStyle>
            <a:lvl1pPr marL="0" indent="0">
              <a:buNone/>
              <a:defRPr sz="2400" b="1">
                <a:solidFill>
                  <a:srgbClr val="D2001B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CA" dirty="0" smtClean="0"/>
              <a:t>Click to edit Master text  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85926" y="1190629"/>
            <a:ext cx="4000241" cy="406789"/>
          </a:xfrm>
        </p:spPr>
        <p:txBody>
          <a:bodyPr tIns="0" anchor="t">
            <a:noAutofit/>
          </a:bodyPr>
          <a:lstStyle>
            <a:lvl1pPr marL="0" indent="0">
              <a:buNone/>
              <a:defRPr sz="2400" b="1">
                <a:solidFill>
                  <a:srgbClr val="D2001B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313" y="1596926"/>
            <a:ext cx="4000241" cy="38846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85665" y="1596926"/>
            <a:ext cx="4000500" cy="38846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82257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ostaGeneralDeck_4to3_conten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574" y="412814"/>
            <a:ext cx="8228853" cy="589075"/>
          </a:xfrm>
          <a:prstGeom prst="rect">
            <a:avLst/>
          </a:prstGeom>
        </p:spPr>
        <p:txBody>
          <a:bodyPr vert="horz" lIns="57147" tIns="28573" rIns="57147" bIns="28573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74" y="1165276"/>
            <a:ext cx="8228853" cy="4651466"/>
          </a:xfrm>
          <a:prstGeom prst="rect">
            <a:avLst/>
          </a:prstGeom>
        </p:spPr>
        <p:txBody>
          <a:bodyPr vert="horz" lIns="57147" tIns="28573" rIns="57147" bIns="285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87363" y="5760298"/>
            <a:ext cx="853900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8407" y="6356856"/>
            <a:ext cx="4867186" cy="364764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iming>
    <p:tnLst>
      <p:par>
        <p:cTn id="1" dur="indefinite" restart="never" nodeType="tmRoot"/>
      </p:par>
    </p:tnLst>
  </p:timing>
  <p:txStyles>
    <p:titleStyle>
      <a:lvl1pPr algn="l" defTabSz="285732" rtl="0" eaLnBrk="1" latinLnBrk="0" hangingPunct="1">
        <a:spcBef>
          <a:spcPct val="0"/>
        </a:spcBef>
        <a:buNone/>
        <a:defRPr sz="3200" kern="1200">
          <a:solidFill>
            <a:schemeClr val="bg1">
              <a:lumMod val="50000"/>
            </a:schemeClr>
          </a:solidFill>
          <a:latin typeface="Calibri"/>
          <a:ea typeface="+mj-ea"/>
          <a:cs typeface="Calibri"/>
        </a:defRPr>
      </a:lvl1pPr>
    </p:titleStyle>
    <p:bodyStyle>
      <a:lvl1pPr marL="281781" indent="-281781" algn="l" defTabSz="285732" rtl="0" eaLnBrk="1" latinLnBrk="0" hangingPunct="1">
        <a:lnSpc>
          <a:spcPct val="120000"/>
        </a:lnSpc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rgbClr val="404040"/>
          </a:solidFill>
          <a:latin typeface="Calibri"/>
          <a:ea typeface="+mn-ea"/>
          <a:cs typeface="Calibri"/>
        </a:defRPr>
      </a:lvl1pPr>
      <a:lvl2pPr marL="411003" indent="-214313" algn="l" defTabSz="285732" rtl="0" eaLnBrk="1" latinLnBrk="0" hangingPunct="1">
        <a:lnSpc>
          <a:spcPct val="120000"/>
        </a:lnSpc>
        <a:spcBef>
          <a:spcPct val="20000"/>
        </a:spcBef>
        <a:buSzPct val="100000"/>
        <a:buFont typeface="Arial"/>
        <a:buChar char="•"/>
        <a:defRPr sz="2000" kern="1200">
          <a:solidFill>
            <a:srgbClr val="404040"/>
          </a:solidFill>
          <a:latin typeface="Calibri"/>
          <a:ea typeface="+mn-ea"/>
          <a:cs typeface="Calibri"/>
        </a:defRPr>
      </a:lvl2pPr>
      <a:lvl3pPr marL="537766" indent="-178594" algn="l" defTabSz="285732" rtl="0" eaLnBrk="1" latinLnBrk="0" hangingPunct="1">
        <a:lnSpc>
          <a:spcPct val="120000"/>
        </a:lnSpc>
        <a:spcBef>
          <a:spcPct val="20000"/>
        </a:spcBef>
        <a:buSzPct val="100000"/>
        <a:buFont typeface="Lucida Grande"/>
        <a:buChar char="-"/>
        <a:defRPr sz="1800" kern="1200">
          <a:solidFill>
            <a:srgbClr val="404040"/>
          </a:solidFill>
          <a:latin typeface="Calibri"/>
          <a:ea typeface="+mn-ea"/>
          <a:cs typeface="Calibri"/>
        </a:defRPr>
      </a:lvl3pPr>
      <a:lvl4pPr marL="750094" indent="-178594" algn="l" defTabSz="285732" rtl="0" eaLnBrk="1" latinLnBrk="0" hangingPunct="1">
        <a:lnSpc>
          <a:spcPct val="120000"/>
        </a:lnSpc>
        <a:spcBef>
          <a:spcPct val="20000"/>
        </a:spcBef>
        <a:buSzPct val="100000"/>
        <a:buFont typeface="Arial"/>
        <a:buChar char="•"/>
        <a:defRPr sz="1600" kern="1200">
          <a:solidFill>
            <a:srgbClr val="404040"/>
          </a:solidFill>
          <a:latin typeface="Calibri"/>
          <a:ea typeface="+mn-ea"/>
          <a:cs typeface="Calibri"/>
        </a:defRPr>
      </a:lvl4pPr>
      <a:lvl5pPr marL="925711" indent="-178594" algn="l" defTabSz="285732" rtl="0" eaLnBrk="1" latinLnBrk="0" hangingPunct="1">
        <a:lnSpc>
          <a:spcPct val="120000"/>
        </a:lnSpc>
        <a:spcBef>
          <a:spcPct val="20000"/>
        </a:spcBef>
        <a:buSzPct val="100000"/>
        <a:buFont typeface="Arial"/>
        <a:buChar char="•"/>
        <a:defRPr sz="1400" kern="1200">
          <a:solidFill>
            <a:srgbClr val="404040"/>
          </a:solidFill>
          <a:latin typeface="Calibri"/>
          <a:ea typeface="+mn-ea"/>
          <a:cs typeface="Calibri"/>
        </a:defRPr>
      </a:lvl5pPr>
      <a:lvl6pPr marL="1571524" indent="-142866" algn="l" defTabSz="28573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56" indent="-142866" algn="l" defTabSz="28573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88" indent="-142866" algn="l" defTabSz="28573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19" indent="-142866" algn="l" defTabSz="28573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2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63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195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27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59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390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22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854" algn="l" defTabSz="28573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05/17/14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DE87349-5A3C-4E36-99E9-9B9271041F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Castle Danger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A text based </a:t>
            </a:r>
            <a:r>
              <a:rPr lang="en-US" dirty="0" smtClean="0"/>
              <a:t>RPG by Andrew Butz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Movement (North, South, East, West)</a:t>
            </a:r>
          </a:p>
          <a:p>
            <a:r>
              <a:rPr lang="en-US" dirty="0" smtClean="0"/>
              <a:t>Attack</a:t>
            </a:r>
          </a:p>
          <a:p>
            <a:r>
              <a:rPr lang="en-US" dirty="0" smtClean="0"/>
              <a:t>Inventory</a:t>
            </a:r>
          </a:p>
          <a:p>
            <a:r>
              <a:rPr lang="en-US" dirty="0" smtClean="0"/>
              <a:t>Equip / Unequip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Look</a:t>
            </a:r>
          </a:p>
        </p:txBody>
      </p:sp>
    </p:spTree>
    <p:extLst>
      <p:ext uri="{BB962C8B-B14F-4D97-AF65-F5344CB8AC3E}">
        <p14:creationId xmlns:p14="http://schemas.microsoft.com/office/powerpoint/2010/main" val="221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rooms are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Dark Forest</a:t>
            </a:r>
          </a:p>
          <a:p>
            <a:pPr lvl="1"/>
            <a:r>
              <a:rPr lang="en-US" dirty="0" smtClean="0"/>
              <a:t>Enemies: Ladybugs</a:t>
            </a:r>
          </a:p>
          <a:p>
            <a:pPr lvl="1"/>
            <a:r>
              <a:rPr lang="en-US" dirty="0" smtClean="0"/>
              <a:t>Boss: Super Ladybug</a:t>
            </a:r>
          </a:p>
          <a:p>
            <a:r>
              <a:rPr lang="en-US" dirty="0" smtClean="0"/>
              <a:t>Swampy Swamp</a:t>
            </a:r>
          </a:p>
          <a:p>
            <a:pPr lvl="1"/>
            <a:r>
              <a:rPr lang="en-US" dirty="0" smtClean="0"/>
              <a:t>Enemies: Will’o Wisp</a:t>
            </a:r>
          </a:p>
          <a:p>
            <a:pPr lvl="1"/>
            <a:r>
              <a:rPr lang="en-US" dirty="0" smtClean="0"/>
              <a:t>Boss: Swamp Thing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rooms are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Volcano</a:t>
            </a:r>
          </a:p>
          <a:p>
            <a:pPr lvl="1"/>
            <a:r>
              <a:rPr lang="en-US" dirty="0"/>
              <a:t>Enemies: Volcano Golem</a:t>
            </a:r>
          </a:p>
          <a:p>
            <a:pPr lvl="1"/>
            <a:r>
              <a:rPr lang="en-US" dirty="0"/>
              <a:t>Boss: Black Dragon</a:t>
            </a:r>
          </a:p>
          <a:p>
            <a:r>
              <a:rPr lang="en-US" dirty="0"/>
              <a:t>Fancy Palace</a:t>
            </a:r>
          </a:p>
          <a:p>
            <a:pPr lvl="1"/>
            <a:r>
              <a:rPr lang="en-US" dirty="0"/>
              <a:t>Enemies: Foppish Palace Guard</a:t>
            </a:r>
          </a:p>
          <a:p>
            <a:pPr lvl="1"/>
            <a:r>
              <a:rPr lang="en-US" dirty="0"/>
              <a:t>Boss</a:t>
            </a:r>
            <a:r>
              <a:rPr lang="en-US" dirty="0" smtClean="0"/>
              <a:t>: The Corrupt and Nasty King (of Destruction-ness and Killing)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It’s dangerous to go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Polkadot pants</a:t>
            </a:r>
          </a:p>
          <a:p>
            <a:r>
              <a:rPr lang="en-US" dirty="0" smtClean="0"/>
              <a:t>Green Sword</a:t>
            </a:r>
          </a:p>
          <a:p>
            <a:r>
              <a:rPr lang="en-US" dirty="0" smtClean="0"/>
              <a:t>Oozy shirt</a:t>
            </a:r>
          </a:p>
          <a:p>
            <a:r>
              <a:rPr lang="en-US" dirty="0" smtClean="0"/>
              <a:t>Potion / Mega Potion</a:t>
            </a:r>
          </a:p>
          <a:p>
            <a:r>
              <a:rPr lang="en-US" dirty="0" smtClean="0"/>
              <a:t>Charred Leather Vest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Acosta Final Template July 26">
  <a:themeElements>
    <a:clrScheme name="Acosta_Secondary 2">
      <a:dk1>
        <a:srgbClr val="313131"/>
      </a:dk1>
      <a:lt1>
        <a:srgbClr val="FFFFFF"/>
      </a:lt1>
      <a:dk2>
        <a:srgbClr val="D2031A"/>
      </a:dk2>
      <a:lt2>
        <a:srgbClr val="FFFFFF"/>
      </a:lt2>
      <a:accent1>
        <a:srgbClr val="D3021A"/>
      </a:accent1>
      <a:accent2>
        <a:srgbClr val="807F83"/>
      </a:accent2>
      <a:accent3>
        <a:srgbClr val="F5A41F"/>
      </a:accent3>
      <a:accent4>
        <a:srgbClr val="9E9534"/>
      </a:accent4>
      <a:accent5>
        <a:srgbClr val="6C68AB"/>
      </a:accent5>
      <a:accent6>
        <a:srgbClr val="00589B"/>
      </a:accent6>
      <a:hlink>
        <a:srgbClr val="D2031A"/>
      </a:hlink>
      <a:folHlink>
        <a:srgbClr val="3131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001B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err="1">
            <a:solidFill>
              <a:schemeClr val="tx1">
                <a:lumMod val="75000"/>
                <a:lumOff val="25000"/>
              </a:schemeClr>
            </a:solidFill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Acosta</Template>
  <TotalTime>176</TotalTime>
  <Words>105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Acosta Final Template July 26</vt:lpstr>
      <vt:lpstr>Couture</vt:lpstr>
      <vt:lpstr>Castle Danger</vt:lpstr>
      <vt:lpstr>Command me</vt:lpstr>
      <vt:lpstr>Your rooms are ready</vt:lpstr>
      <vt:lpstr>Your rooms are ready</vt:lpstr>
      <vt:lpstr>It’s dangerous to go alone</vt:lpstr>
    </vt:vector>
  </TitlesOfParts>
  <Company>Acosta Sales and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Castle Danger</dc:title>
  <dc:creator>Windows User</dc:creator>
  <cp:lastModifiedBy>Windows User</cp:lastModifiedBy>
  <cp:revision>4</cp:revision>
  <dcterms:created xsi:type="dcterms:W3CDTF">2014-05-13T22:47:10Z</dcterms:created>
  <dcterms:modified xsi:type="dcterms:W3CDTF">2014-05-17T15:27:37Z</dcterms:modified>
</cp:coreProperties>
</file>