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510b199ea5844f4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AD6-D5C9-4D49-8AA3-6DEF83BE126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5B0-5F97-4292-88C3-0F9ACB74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AD6-D5C9-4D49-8AA3-6DEF83BE126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5B0-5F97-4292-88C3-0F9ACB74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7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AD6-D5C9-4D49-8AA3-6DEF83BE126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5B0-5F97-4292-88C3-0F9ACB74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7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AD6-D5C9-4D49-8AA3-6DEF83BE126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5B0-5F97-4292-88C3-0F9ACB74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AD6-D5C9-4D49-8AA3-6DEF83BE126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5B0-5F97-4292-88C3-0F9ACB74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AD6-D5C9-4D49-8AA3-6DEF83BE126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5B0-5F97-4292-88C3-0F9ACB74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AD6-D5C9-4D49-8AA3-6DEF83BE126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5B0-5F97-4292-88C3-0F9ACB74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AD6-D5C9-4D49-8AA3-6DEF83BE126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5B0-5F97-4292-88C3-0F9ACB74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AD6-D5C9-4D49-8AA3-6DEF83BE126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5B0-5F97-4292-88C3-0F9ACB74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7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AD6-D5C9-4D49-8AA3-6DEF83BE126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5B0-5F97-4292-88C3-0F9ACB74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7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AD6-D5C9-4D49-8AA3-6DEF83BE126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95B0-5F97-4292-88C3-0F9ACB74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1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74AD6-D5C9-4D49-8AA3-6DEF83BE126C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95B0-5F97-4292-88C3-0F9ACB74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0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9495" y="741871"/>
            <a:ext cx="9144000" cy="502488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jinja2</a:t>
            </a:r>
            <a:r>
              <a:rPr lang="zh-CN" altLang="en-US" dirty="0" smtClean="0"/>
              <a:t>模块生成文本模板</a:t>
            </a:r>
            <a:r>
              <a:rPr lang="en-US" altLang="zh-CN" dirty="0" smtClean="0"/>
              <a:t>.</a:t>
            </a:r>
          </a:p>
          <a:p>
            <a:pPr marL="457200" indent="-457200" algn="l">
              <a:buAutoNum type="arabicPeriod"/>
            </a:pPr>
            <a:r>
              <a:rPr lang="zh-CN" altLang="en-US" dirty="0" smtClean="0"/>
              <a:t>识别输入模板的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后面的表名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通过正则表达式统一格式</a:t>
            </a:r>
            <a:r>
              <a:rPr lang="en-US" altLang="zh-CN" dirty="0" smtClean="0"/>
              <a:t>)</a:t>
            </a:r>
          </a:p>
          <a:p>
            <a:pPr algn="l"/>
            <a:r>
              <a:rPr lang="zh-CN" altLang="en-US" dirty="0"/>
              <a:t>并</a:t>
            </a:r>
            <a:r>
              <a:rPr lang="zh-CN" altLang="en-US" dirty="0" smtClean="0"/>
              <a:t>组成字典格式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zh-CN" altLang="en-US" dirty="0" smtClean="0">
                <a:solidFill>
                  <a:srgbClr val="FF0000"/>
                </a:solidFill>
              </a:rPr>
              <a:t>目标表名</a:t>
            </a:r>
            <a:r>
              <a:rPr lang="en-US" altLang="zh-CN" dirty="0" smtClean="0">
                <a:solidFill>
                  <a:srgbClr val="FF0000"/>
                </a:solidFill>
              </a:rPr>
              <a:t>:[</a:t>
            </a:r>
            <a:r>
              <a:rPr lang="zh-CN" altLang="en-US" dirty="0" smtClean="0">
                <a:solidFill>
                  <a:srgbClr val="FF0000"/>
                </a:solidFill>
              </a:rPr>
              <a:t>源表</a:t>
            </a:r>
            <a:r>
              <a:rPr lang="en-US" altLang="zh-CN" dirty="0" smtClean="0">
                <a:solidFill>
                  <a:srgbClr val="FF0000"/>
                </a:solidFill>
              </a:rPr>
              <a:t>1,</a:t>
            </a:r>
            <a:r>
              <a:rPr lang="zh-CN" altLang="en-US" dirty="0" smtClean="0">
                <a:solidFill>
                  <a:srgbClr val="FF0000"/>
                </a:solidFill>
              </a:rPr>
              <a:t>源表</a:t>
            </a:r>
            <a:r>
              <a:rPr lang="en-US" altLang="zh-CN" dirty="0" smtClean="0">
                <a:solidFill>
                  <a:srgbClr val="FF0000"/>
                </a:solidFill>
              </a:rPr>
              <a:t>2,</a:t>
            </a:r>
            <a:r>
              <a:rPr lang="zh-CN" altLang="en-US" dirty="0" smtClean="0">
                <a:solidFill>
                  <a:srgbClr val="FF0000"/>
                </a:solidFill>
              </a:rPr>
              <a:t>源表</a:t>
            </a:r>
            <a:r>
              <a:rPr lang="en-US" altLang="zh-CN" dirty="0" smtClean="0">
                <a:solidFill>
                  <a:srgbClr val="FF0000"/>
                </a:solidFill>
              </a:rPr>
              <a:t>3]}</a:t>
            </a:r>
            <a:r>
              <a:rPr lang="en-US" altLang="zh-CN" dirty="0" smtClean="0"/>
              <a:t>, 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’Dependent-’</a:t>
            </a:r>
            <a:r>
              <a:rPr lang="zh-CN" altLang="en-US" dirty="0" smtClean="0"/>
              <a:t>字符串后</a:t>
            </a:r>
            <a:r>
              <a:rPr lang="en-US" altLang="zh-CN" dirty="0" smtClean="0"/>
              <a:t>.</a:t>
            </a:r>
          </a:p>
          <a:p>
            <a:pPr algn="l"/>
            <a:r>
              <a:rPr lang="en-US" altLang="zh-CN" dirty="0" smtClean="0"/>
              <a:t>3. </a:t>
            </a:r>
            <a:r>
              <a:rPr lang="zh-CN" altLang="en-US" dirty="0"/>
              <a:t>遍历</a:t>
            </a:r>
            <a:r>
              <a:rPr lang="zh-CN" altLang="en-US" dirty="0" smtClean="0"/>
              <a:t>每个生成的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取</a:t>
            </a:r>
            <a:r>
              <a:rPr lang="en-US" altLang="zh-CN" dirty="0" smtClean="0"/>
              <a:t>’Dependent-’</a:t>
            </a:r>
            <a:r>
              <a:rPr lang="zh-CN" altLang="en-US" dirty="0" smtClean="0"/>
              <a:t>后的字典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组成一个新字典</a:t>
            </a:r>
            <a:r>
              <a:rPr lang="en-US" altLang="zh-CN" dirty="0" smtClean="0"/>
              <a:t>.</a:t>
            </a:r>
          </a:p>
          <a:p>
            <a:pPr algn="l"/>
            <a:r>
              <a:rPr lang="en-US" altLang="zh-CN" dirty="0" smtClean="0"/>
              <a:t>4. </a:t>
            </a:r>
            <a:r>
              <a:rPr lang="zh-CN" altLang="en-US" dirty="0" smtClean="0"/>
              <a:t>遍历新字典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计算依赖关系</a:t>
            </a:r>
            <a:r>
              <a:rPr lang="en-US" altLang="zh-CN" dirty="0" smtClean="0"/>
              <a:t>.</a:t>
            </a:r>
          </a:p>
          <a:p>
            <a:pPr algn="l"/>
            <a:r>
              <a:rPr lang="en-US" altLang="zh-CN" dirty="0" smtClean="0"/>
              <a:t>5. </a:t>
            </a:r>
            <a:r>
              <a:rPr lang="zh-CN" altLang="en-US" dirty="0" smtClean="0"/>
              <a:t>通过正则把依赖关系字典改为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.</a:t>
            </a:r>
          </a:p>
          <a:p>
            <a:pPr algn="l"/>
            <a:r>
              <a:rPr lang="en-US" altLang="zh-CN" dirty="0" smtClean="0"/>
              <a:t>6.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jinja2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53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105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xx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刘潇泽</dc:creator>
  <cp:lastModifiedBy>刘潇泽</cp:lastModifiedBy>
  <cp:revision>4</cp:revision>
  <dcterms:created xsi:type="dcterms:W3CDTF">2018-09-25T08:11:16Z</dcterms:created>
  <dcterms:modified xsi:type="dcterms:W3CDTF">2018-09-25T10:23:05Z</dcterms:modified>
</cp:coreProperties>
</file>