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7ABE-517F-439B-AC1B-845FF9E64165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85434B7-8C47-4D5D-9B1B-563FD45B2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5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7ABE-517F-439B-AC1B-845FF9E64165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5434B7-8C47-4D5D-9B1B-563FD45B2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7ABE-517F-439B-AC1B-845FF9E64165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5434B7-8C47-4D5D-9B1B-563FD45B2E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1600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7ABE-517F-439B-AC1B-845FF9E64165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5434B7-8C47-4D5D-9B1B-563FD45B2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11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7ABE-517F-439B-AC1B-845FF9E64165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5434B7-8C47-4D5D-9B1B-563FD45B2EF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3915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7ABE-517F-439B-AC1B-845FF9E64165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5434B7-8C47-4D5D-9B1B-563FD45B2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7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7ABE-517F-439B-AC1B-845FF9E64165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34B7-8C47-4D5D-9B1B-563FD45B2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7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7ABE-517F-439B-AC1B-845FF9E64165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34B7-8C47-4D5D-9B1B-563FD45B2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7ABE-517F-439B-AC1B-845FF9E64165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34B7-8C47-4D5D-9B1B-563FD45B2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4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7ABE-517F-439B-AC1B-845FF9E64165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5434B7-8C47-4D5D-9B1B-563FD45B2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2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7ABE-517F-439B-AC1B-845FF9E64165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5434B7-8C47-4D5D-9B1B-563FD45B2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4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7ABE-517F-439B-AC1B-845FF9E64165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5434B7-8C47-4D5D-9B1B-563FD45B2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4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7ABE-517F-439B-AC1B-845FF9E64165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34B7-8C47-4D5D-9B1B-563FD45B2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4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7ABE-517F-439B-AC1B-845FF9E64165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34B7-8C47-4D5D-9B1B-563FD45B2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9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7ABE-517F-439B-AC1B-845FF9E64165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34B7-8C47-4D5D-9B1B-563FD45B2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7ABE-517F-439B-AC1B-845FF9E64165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5434B7-8C47-4D5D-9B1B-563FD45B2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5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A7ABE-517F-439B-AC1B-845FF9E64165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85434B7-8C47-4D5D-9B1B-563FD45B2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6333" y="1798935"/>
            <a:ext cx="9302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Proyek</a:t>
            </a:r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Kecerdasan</a:t>
            </a:r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Buatan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9727" y="2793876"/>
            <a:ext cx="55691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Nama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Anggota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Kelompok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1531" y="3353207"/>
            <a:ext cx="42242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Nico </a:t>
            </a:r>
            <a:r>
              <a:rPr lang="en-US" sz="24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Kurniawan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- 26415136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1531" y="3717511"/>
            <a:ext cx="40142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Stephen Lukas - 26415068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1531" y="4081815"/>
            <a:ext cx="42546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Tommy </a:t>
            </a:r>
            <a:r>
              <a:rPr lang="en-US" sz="24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Sugiarto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- 26415121</a:t>
            </a:r>
          </a:p>
        </p:txBody>
      </p:sp>
    </p:spTree>
    <p:extLst>
      <p:ext uri="{BB962C8B-B14F-4D97-AF65-F5344CB8AC3E}">
        <p14:creationId xmlns:p14="http://schemas.microsoft.com/office/powerpoint/2010/main" val="13549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6" y="1487671"/>
            <a:ext cx="6466667" cy="29428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29400" y="1487671"/>
            <a:ext cx="5460999" cy="2942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Neighboorhood_gridcular</a:t>
            </a:r>
            <a:r>
              <a:rPr lang="en-US" b="1" dirty="0" smtClean="0"/>
              <a:t> : </a:t>
            </a:r>
            <a:r>
              <a:rPr lang="en-US" b="1" dirty="0" err="1" smtClean="0"/>
              <a:t>memberikan</a:t>
            </a:r>
            <a:r>
              <a:rPr lang="en-US" b="1" dirty="0" smtClean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semua</a:t>
            </a:r>
            <a:r>
              <a:rPr lang="en-US" b="1" dirty="0"/>
              <a:t> </a:t>
            </a:r>
            <a:r>
              <a:rPr lang="en-US" b="1" dirty="0" err="1"/>
              <a:t>kemungkinan</a:t>
            </a:r>
            <a:r>
              <a:rPr lang="en-US" b="1" dirty="0"/>
              <a:t> </a:t>
            </a:r>
            <a:r>
              <a:rPr lang="en-US" b="1" dirty="0" err="1"/>
              <a:t>rotasi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550284"/>
            <a:ext cx="5460999" cy="21235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8066" y="4554693"/>
            <a:ext cx="6116234" cy="2119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Load_large_pattern : menyimpan </a:t>
            </a:r>
            <a:r>
              <a:rPr lang="sv-SE" b="1" dirty="0"/>
              <a:t>semua kemungkinan yang dijalankan bergantung pada </a:t>
            </a:r>
            <a:r>
              <a:rPr lang="sv-SE" b="1" dirty="0" smtClean="0"/>
              <a:t>situasi</a:t>
            </a:r>
          </a:p>
          <a:p>
            <a:pPr algn="ctr"/>
            <a:endParaRPr lang="sv-SE" b="1" dirty="0"/>
          </a:p>
          <a:p>
            <a:pPr algn="ctr"/>
            <a:r>
              <a:rPr lang="en-US" b="1" dirty="0" err="1" smtClean="0"/>
              <a:t>Load_spat</a:t>
            </a:r>
            <a:r>
              <a:rPr lang="en-US" b="1" dirty="0" err="1"/>
              <a:t>_</a:t>
            </a:r>
            <a:r>
              <a:rPr lang="en-US" b="1" dirty="0" err="1" smtClean="0"/>
              <a:t>patterndict</a:t>
            </a:r>
            <a:r>
              <a:rPr lang="en-US" b="1" dirty="0" smtClean="0"/>
              <a:t> : </a:t>
            </a:r>
            <a:r>
              <a:rPr lang="en-US" b="1" dirty="0" err="1" smtClean="0"/>
              <a:t>meload</a:t>
            </a:r>
            <a:r>
              <a:rPr lang="en-US" b="1" dirty="0" smtClean="0"/>
              <a:t>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translasi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angka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575538" y="580901"/>
            <a:ext cx="96359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Fungsi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Tambahan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digunakan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(7)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35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256915"/>
            <a:ext cx="7406352" cy="31031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10259" y="2256915"/>
            <a:ext cx="4242041" cy="310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Neighborhood : </a:t>
            </a:r>
            <a:r>
              <a:rPr lang="en-US" b="1" dirty="0" err="1" smtClean="0"/>
              <a:t>Kembalikan</a:t>
            </a:r>
            <a:r>
              <a:rPr lang="en-US" b="1" dirty="0" smtClean="0"/>
              <a:t> </a:t>
            </a:r>
            <a:r>
              <a:rPr lang="en-US" b="1" dirty="0" err="1"/>
              <a:t>sebuah</a:t>
            </a:r>
            <a:r>
              <a:rPr lang="en-US" b="1" dirty="0"/>
              <a:t> string yang </a:t>
            </a:r>
            <a:r>
              <a:rPr lang="en-US" b="1" dirty="0" err="1"/>
              <a:t>berisi</a:t>
            </a:r>
            <a:r>
              <a:rPr lang="en-US" b="1" dirty="0"/>
              <a:t> 9 </a:t>
            </a:r>
            <a:r>
              <a:rPr lang="en-US" b="1" dirty="0" err="1"/>
              <a:t>titik</a:t>
            </a:r>
            <a:r>
              <a:rPr lang="en-US" b="1" dirty="0"/>
              <a:t> yang </a:t>
            </a:r>
            <a:r>
              <a:rPr lang="en-US" b="1" dirty="0" err="1"/>
              <a:t>membentuk</a:t>
            </a:r>
            <a:r>
              <a:rPr lang="en-US" b="1" dirty="0"/>
              <a:t> </a:t>
            </a:r>
            <a:r>
              <a:rPr lang="en-US" b="1" dirty="0" err="1"/>
              <a:t>persegi</a:t>
            </a:r>
            <a:r>
              <a:rPr lang="en-US" b="1" dirty="0"/>
              <a:t> 3x3 di </a:t>
            </a:r>
            <a:r>
              <a:rPr lang="en-US" b="1" dirty="0" err="1"/>
              <a:t>sekitar</a:t>
            </a:r>
            <a:r>
              <a:rPr lang="en-US" b="1" dirty="0"/>
              <a:t> </a:t>
            </a:r>
            <a:r>
              <a:rPr lang="en-US" b="1" dirty="0" err="1"/>
              <a:t>kandidat</a:t>
            </a:r>
            <a:r>
              <a:rPr lang="en-US" b="1" dirty="0"/>
              <a:t> </a:t>
            </a:r>
            <a:r>
              <a:rPr lang="en-US" b="1" dirty="0" err="1"/>
              <a:t>bergerak</a:t>
            </a:r>
            <a:r>
              <a:rPr lang="en-US" b="1" dirty="0"/>
              <a:t> </a:t>
            </a:r>
            <a:r>
              <a:rPr lang="en-US" b="1" dirty="0" err="1" smtClean="0"/>
              <a:t>tertentu</a:t>
            </a:r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Pat3_expand : </a:t>
            </a:r>
            <a:r>
              <a:rPr lang="en-US" b="1" dirty="0" err="1" smtClean="0"/>
              <a:t>Semua</a:t>
            </a:r>
            <a:r>
              <a:rPr lang="en-US" b="1" dirty="0" smtClean="0"/>
              <a:t> </a:t>
            </a:r>
            <a:r>
              <a:rPr lang="en-US" b="1" dirty="0" err="1"/>
              <a:t>konfigurasi</a:t>
            </a:r>
            <a:r>
              <a:rPr lang="en-US" b="1" dirty="0"/>
              <a:t> </a:t>
            </a:r>
            <a:r>
              <a:rPr lang="en-US" b="1" dirty="0" err="1"/>
              <a:t>lingkungan</a:t>
            </a:r>
            <a:r>
              <a:rPr lang="en-US" b="1" dirty="0"/>
              <a:t> yang </a:t>
            </a:r>
            <a:r>
              <a:rPr lang="en-US" b="1" dirty="0" err="1"/>
              <a:t>mungkin</a:t>
            </a:r>
            <a:r>
              <a:rPr lang="en-US" b="1" dirty="0"/>
              <a:t> </a:t>
            </a:r>
            <a:r>
              <a:rPr lang="en-US" b="1" dirty="0" err="1"/>
              <a:t>cocok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pola</a:t>
            </a:r>
            <a:r>
              <a:rPr lang="en-US" b="1" dirty="0"/>
              <a:t> yang </a:t>
            </a:r>
            <a:r>
              <a:rPr lang="en-US" b="1" dirty="0" err="1"/>
              <a:t>diberikan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575538" y="580901"/>
            <a:ext cx="96359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Fungsi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Tambahan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digunakan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(8)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87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09" y="1505271"/>
            <a:ext cx="6352381" cy="51428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13359" y="1505271"/>
            <a:ext cx="4775441" cy="5142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 err="1" smtClean="0"/>
              <a:t>Empty_area</a:t>
            </a:r>
            <a:r>
              <a:rPr lang="en-US" b="1" dirty="0" smtClean="0"/>
              <a:t> : </a:t>
            </a:r>
            <a:r>
              <a:rPr lang="en-US" b="1" dirty="0" err="1" smtClean="0"/>
              <a:t>mengecek</a:t>
            </a:r>
            <a:r>
              <a:rPr lang="en-US" b="1" dirty="0" smtClean="0"/>
              <a:t> area </a:t>
            </a:r>
            <a:r>
              <a:rPr lang="en-US" b="1" dirty="0" err="1" smtClean="0"/>
              <a:t>posisi</a:t>
            </a:r>
            <a:r>
              <a:rPr lang="en-US" b="1" dirty="0" smtClean="0"/>
              <a:t> yang </a:t>
            </a:r>
            <a:r>
              <a:rPr lang="en-US" b="1" dirty="0" err="1" smtClean="0"/>
              <a:t>kosong</a:t>
            </a:r>
            <a:endParaRPr lang="en-US" b="1" dirty="0" smtClean="0"/>
          </a:p>
          <a:p>
            <a:pPr algn="just"/>
            <a:endParaRPr lang="en-US" b="1" dirty="0"/>
          </a:p>
          <a:p>
            <a:pPr algn="just"/>
            <a:r>
              <a:rPr lang="en-US" b="1" dirty="0" err="1" smtClean="0"/>
              <a:t>Line_height</a:t>
            </a:r>
            <a:r>
              <a:rPr lang="en-US" b="1" dirty="0"/>
              <a:t> : </a:t>
            </a:r>
            <a:r>
              <a:rPr lang="en-US" b="1" dirty="0" err="1"/>
              <a:t>Kembalikan</a:t>
            </a:r>
            <a:r>
              <a:rPr lang="en-US" b="1" dirty="0"/>
              <a:t> </a:t>
            </a:r>
            <a:r>
              <a:rPr lang="en-US" b="1" dirty="0" err="1"/>
              <a:t>nomor</a:t>
            </a:r>
            <a:r>
              <a:rPr lang="en-US" b="1" dirty="0"/>
              <a:t> </a:t>
            </a:r>
            <a:r>
              <a:rPr lang="en-US" b="1" dirty="0" err="1"/>
              <a:t>baris</a:t>
            </a:r>
            <a:r>
              <a:rPr lang="en-US" b="1" dirty="0"/>
              <a:t> di </a:t>
            </a:r>
            <a:r>
              <a:rPr lang="en-US" b="1" dirty="0" err="1"/>
              <a:t>atas</a:t>
            </a:r>
            <a:r>
              <a:rPr lang="en-US" b="1" dirty="0"/>
              <a:t> </a:t>
            </a:r>
            <a:r>
              <a:rPr lang="en-US" b="1" dirty="0" err="1"/>
              <a:t>tepi</a:t>
            </a:r>
            <a:r>
              <a:rPr lang="en-US" b="1" dirty="0"/>
              <a:t> </a:t>
            </a:r>
            <a:r>
              <a:rPr lang="en-US" b="1" dirty="0" err="1"/>
              <a:t>papan</a:t>
            </a:r>
            <a:r>
              <a:rPr lang="en-US" b="1" dirty="0"/>
              <a:t> </a:t>
            </a:r>
            <a:r>
              <a:rPr lang="en-US" b="1" dirty="0" err="1"/>
              <a:t>terdekat</a:t>
            </a:r>
            <a:endParaRPr lang="en-US" b="1" dirty="0" smtClean="0"/>
          </a:p>
          <a:p>
            <a:pPr algn="just"/>
            <a:endParaRPr lang="en-US" b="1" dirty="0"/>
          </a:p>
          <a:p>
            <a:pPr algn="just"/>
            <a:r>
              <a:rPr lang="en-US" b="1" dirty="0" err="1" smtClean="0"/>
              <a:t>Cfg_distance</a:t>
            </a:r>
            <a:r>
              <a:rPr lang="en-US" b="1" dirty="0" smtClean="0"/>
              <a:t> : </a:t>
            </a:r>
            <a:r>
              <a:rPr lang="en-US" b="1" dirty="0" err="1" smtClean="0"/>
              <a:t>Mengembalikan</a:t>
            </a:r>
            <a:r>
              <a:rPr lang="en-US" b="1" dirty="0" smtClean="0"/>
              <a:t> </a:t>
            </a:r>
            <a:r>
              <a:rPr lang="en-US" b="1" dirty="0" err="1" smtClean="0"/>
              <a:t>ketitik</a:t>
            </a:r>
            <a:r>
              <a:rPr lang="en-US" b="1" dirty="0" smtClean="0"/>
              <a:t> </a:t>
            </a:r>
            <a:r>
              <a:rPr lang="en-US" b="1" dirty="0" err="1" smtClean="0"/>
              <a:t>tertentu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575538" y="580901"/>
            <a:ext cx="96359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Fungsi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Tambahan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digunakan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(9)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92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24" y="2236985"/>
            <a:ext cx="6780952" cy="31714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91400" y="2236985"/>
            <a:ext cx="4597400" cy="317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 err="1" smtClean="0"/>
              <a:t>Fix_Atari</a:t>
            </a:r>
            <a:r>
              <a:rPr lang="en-US" b="1" dirty="0" smtClean="0"/>
              <a:t> : </a:t>
            </a:r>
            <a:r>
              <a:rPr lang="en-US" b="1" dirty="0" err="1" smtClean="0"/>
              <a:t>memeriksa</a:t>
            </a:r>
            <a:r>
              <a:rPr lang="en-US" b="1" dirty="0" smtClean="0"/>
              <a:t> </a:t>
            </a:r>
            <a:r>
              <a:rPr lang="en-US" b="1" dirty="0" err="1" smtClean="0"/>
              <a:t>koordinat</a:t>
            </a:r>
            <a:r>
              <a:rPr lang="en-US" b="1" dirty="0" smtClean="0"/>
              <a:t> c, </a:t>
            </a:r>
            <a:r>
              <a:rPr lang="en-US" b="1" dirty="0" err="1" smtClean="0"/>
              <a:t>menentukan</a:t>
            </a:r>
            <a:r>
              <a:rPr lang="en-US" b="1" dirty="0" smtClean="0"/>
              <a:t> </a:t>
            </a:r>
            <a:r>
              <a:rPr lang="en-US" b="1" dirty="0" err="1" smtClean="0"/>
              <a:t>apakah</a:t>
            </a:r>
            <a:r>
              <a:rPr lang="en-US" b="1" dirty="0" smtClean="0"/>
              <a:t> </a:t>
            </a:r>
          </a:p>
          <a:p>
            <a:pPr algn="just"/>
            <a:r>
              <a:rPr lang="en-US" b="1" dirty="0" smtClean="0"/>
              <a:t>	- </a:t>
            </a:r>
            <a:r>
              <a:rPr lang="en-US" b="1" dirty="0" err="1" smtClean="0"/>
              <a:t>ada</a:t>
            </a:r>
            <a:r>
              <a:rPr lang="en-US" b="1" dirty="0" smtClean="0"/>
              <a:t> di Atari</a:t>
            </a:r>
          </a:p>
          <a:p>
            <a:pPr algn="just"/>
            <a:r>
              <a:rPr lang="en-US" b="1" dirty="0"/>
              <a:t>	</a:t>
            </a:r>
            <a:r>
              <a:rPr lang="en-US" b="1" dirty="0" smtClean="0"/>
              <a:t>- </a:t>
            </a:r>
            <a:r>
              <a:rPr lang="en-US" b="1" dirty="0" err="1" smtClean="0"/>
              <a:t>jikab</a:t>
            </a:r>
            <a:r>
              <a:rPr lang="en-US" b="1" dirty="0"/>
              <a:t> </a:t>
            </a:r>
            <a:r>
              <a:rPr lang="en-US" b="1" dirty="0" err="1" smtClean="0"/>
              <a:t>bisa</a:t>
            </a:r>
            <a:r>
              <a:rPr lang="en-US" b="1" dirty="0" smtClean="0"/>
              <a:t> </a:t>
            </a:r>
            <a:r>
              <a:rPr lang="en-US" b="1" dirty="0" err="1" smtClean="0"/>
              <a:t>lolos</a:t>
            </a:r>
            <a:r>
              <a:rPr lang="en-US" b="1" dirty="0" smtClean="0"/>
              <a:t>, </a:t>
            </a:r>
            <a:r>
              <a:rPr lang="en-US" b="1" dirty="0" err="1" smtClean="0"/>
              <a:t>baik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memainkan</a:t>
            </a:r>
            <a:r>
              <a:rPr lang="en-US" b="1" dirty="0" smtClean="0"/>
              <a:t> </a:t>
            </a:r>
            <a:r>
              <a:rPr lang="en-US" b="1" dirty="0" err="1" smtClean="0"/>
              <a:t>kebebasannya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melawan</a:t>
            </a:r>
            <a:r>
              <a:rPr lang="en-US" b="1" dirty="0" smtClean="0"/>
              <a:t> </a:t>
            </a:r>
            <a:r>
              <a:rPr lang="en-US" b="1" dirty="0" err="1" smtClean="0"/>
              <a:t>kelompok</a:t>
            </a:r>
            <a:r>
              <a:rPr lang="en-US" b="1" dirty="0" smtClean="0"/>
              <a:t> lain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Atari </a:t>
            </a:r>
            <a:r>
              <a:rPr lang="en-US" b="1" dirty="0" err="1" smtClean="0"/>
              <a:t>merupakan</a:t>
            </a:r>
            <a:r>
              <a:rPr lang="en-US" b="1" dirty="0" smtClean="0"/>
              <a:t> </a:t>
            </a:r>
            <a:r>
              <a:rPr lang="en-US" b="1" dirty="0" err="1" smtClean="0"/>
              <a:t>kondisi</a:t>
            </a:r>
            <a:r>
              <a:rPr lang="en-US" b="1" dirty="0" smtClean="0"/>
              <a:t> </a:t>
            </a:r>
            <a:r>
              <a:rPr lang="en-US" b="1" dirty="0" err="1" smtClean="0"/>
              <a:t>sebelum</a:t>
            </a:r>
            <a:r>
              <a:rPr lang="en-US" b="1" dirty="0" smtClean="0"/>
              <a:t> </a:t>
            </a:r>
            <a:r>
              <a:rPr lang="en-US" b="1" dirty="0" err="1" smtClean="0"/>
              <a:t>skak</a:t>
            </a:r>
            <a:r>
              <a:rPr lang="en-US" b="1" dirty="0" smtClean="0"/>
              <a:t> mat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432069" y="580901"/>
            <a:ext cx="99229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Fungsi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Tambahan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digunakan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10)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4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96218" y="578361"/>
            <a:ext cx="95253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Fungsi-fungsi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lain yang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digunakan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(1)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361" y="1507261"/>
            <a:ext cx="8749051" cy="49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7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6218" y="578361"/>
            <a:ext cx="95253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Fungsi-fungsi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lain yang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digunakan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(2)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425" y="1517306"/>
            <a:ext cx="8798950" cy="49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4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6218" y="578361"/>
            <a:ext cx="95253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Fungsi-fungsi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lain yang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digunakan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(3)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359" y="1425946"/>
            <a:ext cx="9159082" cy="514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1889" y="578361"/>
            <a:ext cx="75328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 yang di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gunakan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(1)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58" y="1521173"/>
            <a:ext cx="8633950" cy="485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1889" y="578361"/>
            <a:ext cx="75328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 yang di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gunakan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(2)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889" y="1398911"/>
            <a:ext cx="9410585" cy="529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1889" y="578361"/>
            <a:ext cx="75328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 yang di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gunakan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(3)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889" y="1385941"/>
            <a:ext cx="9366364" cy="52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7164" y="511518"/>
            <a:ext cx="35557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Chess GO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864" y="1639521"/>
            <a:ext cx="7666667" cy="33428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24951" y="4982378"/>
            <a:ext cx="29738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u="sn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Hasil</a:t>
            </a:r>
            <a:r>
              <a:rPr lang="en-US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u="sn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Tampilan</a:t>
            </a:r>
            <a:r>
              <a:rPr lang="en-US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Chess GO</a:t>
            </a:r>
            <a:endParaRPr lang="en-US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77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6456" y="511518"/>
            <a:ext cx="741260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yang di </a:t>
            </a:r>
            <a:r>
              <a:rPr lang="en-US" sz="48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gunakan</a:t>
            </a:r>
            <a:endParaRPr lang="en-US" sz="4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224" y="1473414"/>
            <a:ext cx="8110176" cy="480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1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5538" y="580901"/>
            <a:ext cx="96359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Fungsi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Tambahan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digunakan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(1)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85" y="1510362"/>
            <a:ext cx="8321915" cy="46787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851900" y="1524000"/>
            <a:ext cx="3098800" cy="466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Gtp_io</a:t>
            </a:r>
            <a:r>
              <a:rPr lang="en-US" b="1" dirty="0" smtClean="0"/>
              <a:t> </a:t>
            </a:r>
            <a:r>
              <a:rPr lang="en-US" b="1" dirty="0"/>
              <a:t>: </a:t>
            </a:r>
            <a:r>
              <a:rPr lang="en-US" b="1" dirty="0" err="1"/>
              <a:t>menampilkan</a:t>
            </a:r>
            <a:r>
              <a:rPr lang="en-US" b="1" dirty="0"/>
              <a:t> </a:t>
            </a:r>
            <a:r>
              <a:rPr lang="en-US" b="1" dirty="0" err="1"/>
              <a:t>segala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(</a:t>
            </a:r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komi,skor</a:t>
            </a:r>
            <a:r>
              <a:rPr lang="en-US" b="1" dirty="0"/>
              <a:t>) </a:t>
            </a:r>
            <a:r>
              <a:rPr lang="en-US" b="1" dirty="0" err="1"/>
              <a:t>dan</a:t>
            </a:r>
            <a:r>
              <a:rPr lang="en-US" b="1" dirty="0"/>
              <a:t> map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ukuran</a:t>
            </a:r>
            <a:r>
              <a:rPr lang="en-US" b="1" dirty="0"/>
              <a:t> tile yang </a:t>
            </a:r>
            <a:r>
              <a:rPr lang="en-US" b="1" dirty="0" err="1"/>
              <a:t>sudah</a:t>
            </a:r>
            <a:r>
              <a:rPr lang="en-US" b="1" dirty="0"/>
              <a:t> </a:t>
            </a:r>
            <a:r>
              <a:rPr lang="en-US" b="1" dirty="0" err="1"/>
              <a:t>diatur</a:t>
            </a:r>
            <a:r>
              <a:rPr lang="en-US" b="1" dirty="0"/>
              <a:t> (n)</a:t>
            </a:r>
          </a:p>
        </p:txBody>
      </p:sp>
    </p:spTree>
    <p:extLst>
      <p:ext uri="{BB962C8B-B14F-4D97-AF65-F5344CB8AC3E}">
        <p14:creationId xmlns:p14="http://schemas.microsoft.com/office/powerpoint/2010/main" val="425128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1"/>
            <a:ext cx="8290087" cy="46608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851900" y="1524000"/>
            <a:ext cx="3098800" cy="466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Game_io</a:t>
            </a:r>
            <a:r>
              <a:rPr lang="en-US" b="1" dirty="0"/>
              <a:t> </a:t>
            </a:r>
            <a:r>
              <a:rPr lang="en-US" b="1" dirty="0" smtClean="0"/>
              <a:t>: </a:t>
            </a:r>
            <a:r>
              <a:rPr lang="en-US" b="1" dirty="0" err="1" smtClean="0"/>
              <a:t>Memulai</a:t>
            </a:r>
            <a:r>
              <a:rPr lang="en-US" b="1" dirty="0" smtClean="0"/>
              <a:t> </a:t>
            </a:r>
            <a:r>
              <a:rPr lang="en-US" b="1" dirty="0" err="1" smtClean="0"/>
              <a:t>menjalankan</a:t>
            </a:r>
            <a:r>
              <a:rPr lang="en-US" b="1" dirty="0" smtClean="0"/>
              <a:t> game chess go </a:t>
            </a:r>
            <a:r>
              <a:rPr lang="en-US" b="1" dirty="0" err="1" smtClean="0"/>
              <a:t>tersebut</a:t>
            </a:r>
            <a:r>
              <a:rPr lang="en-US" b="1" dirty="0" smtClean="0"/>
              <a:t>. </a:t>
            </a:r>
            <a:r>
              <a:rPr lang="en-US" b="1" dirty="0" err="1" smtClean="0"/>
              <a:t>Didalamnya</a:t>
            </a:r>
            <a:r>
              <a:rPr lang="en-US" b="1" dirty="0" smtClean="0"/>
              <a:t> </a:t>
            </a:r>
            <a:r>
              <a:rPr lang="en-US" b="1" dirty="0" err="1" smtClean="0"/>
              <a:t>terdapat</a:t>
            </a:r>
            <a:r>
              <a:rPr lang="en-US" b="1" dirty="0" smtClean="0"/>
              <a:t> </a:t>
            </a:r>
            <a:r>
              <a:rPr lang="en-US" b="1" dirty="0" err="1" smtClean="0"/>
              <a:t>giliran</a:t>
            </a:r>
            <a:r>
              <a:rPr lang="en-US" b="1" dirty="0" smtClean="0"/>
              <a:t> </a:t>
            </a:r>
            <a:r>
              <a:rPr lang="en-US" b="1" dirty="0" err="1" smtClean="0"/>
              <a:t>bermain</a:t>
            </a:r>
            <a:r>
              <a:rPr lang="en-US" b="1" dirty="0" smtClean="0"/>
              <a:t> Antara player/</a:t>
            </a:r>
            <a:r>
              <a:rPr lang="en-US" b="1" dirty="0" err="1" smtClean="0"/>
              <a:t>manusia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AI.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memilih</a:t>
            </a:r>
            <a:r>
              <a:rPr lang="en-US" b="1" dirty="0" smtClean="0"/>
              <a:t> </a:t>
            </a:r>
            <a:r>
              <a:rPr lang="en-US" b="1" dirty="0" err="1" smtClean="0"/>
              <a:t>posisi</a:t>
            </a:r>
            <a:r>
              <a:rPr lang="en-US" b="1" dirty="0" smtClean="0"/>
              <a:t>, </a:t>
            </a:r>
            <a:r>
              <a:rPr lang="en-US" b="1" dirty="0" err="1" smtClean="0"/>
              <a:t>tinggal</a:t>
            </a:r>
            <a:r>
              <a:rPr lang="en-US" b="1" dirty="0" smtClean="0"/>
              <a:t> </a:t>
            </a:r>
            <a:r>
              <a:rPr lang="en-US" b="1" dirty="0" err="1" smtClean="0"/>
              <a:t>meng</a:t>
            </a:r>
            <a:r>
              <a:rPr lang="en-US" b="1" dirty="0" smtClean="0"/>
              <a:t>-input </a:t>
            </a:r>
            <a:r>
              <a:rPr lang="en-US" b="1" dirty="0" err="1" smtClean="0"/>
              <a:t>huruf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angka</a:t>
            </a:r>
            <a:r>
              <a:rPr lang="en-US" b="1" dirty="0" smtClean="0"/>
              <a:t>, </a:t>
            </a:r>
            <a:r>
              <a:rPr lang="en-US" b="1" dirty="0" err="1" smtClean="0"/>
              <a:t>contohnya</a:t>
            </a:r>
            <a:r>
              <a:rPr lang="en-US" b="1" dirty="0" smtClean="0"/>
              <a:t>: a1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562731" y="580901"/>
            <a:ext cx="96359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Fungsi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Tambahan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digunakan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(2)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19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56" y="2003485"/>
            <a:ext cx="4723809" cy="97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0" y="3241289"/>
            <a:ext cx="6495462" cy="34909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91200" y="2003485"/>
            <a:ext cx="6159500" cy="971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</a:t>
            </a:r>
            <a:r>
              <a:rPr lang="en-US" b="1" dirty="0" err="1" smtClean="0"/>
              <a:t>cbenchmark</a:t>
            </a:r>
            <a:r>
              <a:rPr lang="en-US" b="1" dirty="0" smtClean="0"/>
              <a:t> : </a:t>
            </a:r>
            <a:r>
              <a:rPr lang="en-US" b="1" dirty="0" err="1" smtClean="0"/>
              <a:t>menjalankan</a:t>
            </a:r>
            <a:r>
              <a:rPr lang="en-US" b="1" dirty="0" smtClean="0"/>
              <a:t> </a:t>
            </a: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monte</a:t>
            </a:r>
            <a:r>
              <a:rPr lang="en-US" b="1" dirty="0"/>
              <a:t> </a:t>
            </a:r>
            <a:r>
              <a:rPr lang="en-US" b="1" dirty="0" err="1"/>
              <a:t>carlo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mereturnkan</a:t>
            </a:r>
            <a:r>
              <a:rPr lang="en-US" b="1" dirty="0"/>
              <a:t> average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2100" y="3610484"/>
            <a:ext cx="5092700" cy="278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Print_pos</a:t>
            </a:r>
            <a:r>
              <a:rPr lang="en-US" b="1" dirty="0" smtClean="0"/>
              <a:t> </a:t>
            </a:r>
            <a:r>
              <a:rPr lang="en-US" b="1" dirty="0"/>
              <a:t>: </a:t>
            </a:r>
            <a:r>
              <a:rPr lang="en-US" b="1" dirty="0" err="1"/>
              <a:t>mengeprint</a:t>
            </a:r>
            <a:r>
              <a:rPr lang="en-US" b="1" dirty="0"/>
              <a:t>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board</a:t>
            </a:r>
          </a:p>
        </p:txBody>
      </p:sp>
      <p:sp>
        <p:nvSpPr>
          <p:cNvPr id="8" name="Rectangle 7"/>
          <p:cNvSpPr/>
          <p:nvPr/>
        </p:nvSpPr>
        <p:spPr>
          <a:xfrm>
            <a:off x="1575538" y="580901"/>
            <a:ext cx="96359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Fungsi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Tambahan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digunakan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(3)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97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1515955"/>
            <a:ext cx="5016500" cy="28598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10300" y="1515955"/>
            <a:ext cx="5575299" cy="285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Tree_search</a:t>
            </a:r>
            <a:r>
              <a:rPr lang="en-US" b="1" dirty="0" smtClean="0"/>
              <a:t> : </a:t>
            </a:r>
            <a:r>
              <a:rPr lang="en-US" b="1" dirty="0" err="1" smtClean="0"/>
              <a:t>melakukan</a:t>
            </a:r>
            <a:r>
              <a:rPr lang="en-US" b="1" dirty="0" smtClean="0"/>
              <a:t> </a:t>
            </a: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monte</a:t>
            </a:r>
            <a:r>
              <a:rPr lang="en-US" b="1" dirty="0"/>
              <a:t> </a:t>
            </a:r>
            <a:r>
              <a:rPr lang="en-US" b="1" dirty="0" err="1"/>
              <a:t>carlo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memberikan</a:t>
            </a:r>
            <a:r>
              <a:rPr lang="en-US" b="1" dirty="0"/>
              <a:t>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iterasi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4523806"/>
            <a:ext cx="6819899" cy="20712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6902" y="4523805"/>
            <a:ext cx="4165598" cy="2071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Tree_update</a:t>
            </a:r>
            <a:r>
              <a:rPr lang="en-US" b="1" dirty="0" smtClean="0"/>
              <a:t> : </a:t>
            </a:r>
            <a:r>
              <a:rPr lang="en-US" b="1" dirty="0" err="1" smtClean="0"/>
              <a:t>menyimpan</a:t>
            </a:r>
            <a:r>
              <a:rPr lang="en-US" b="1" dirty="0" smtClean="0"/>
              <a:t> </a:t>
            </a:r>
            <a:r>
              <a:rPr lang="en-US" b="1" dirty="0" err="1"/>
              <a:t>sementara</a:t>
            </a:r>
            <a:r>
              <a:rPr lang="en-US" b="1" dirty="0"/>
              <a:t> 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/>
              <a:t>simulasi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tree</a:t>
            </a:r>
          </a:p>
        </p:txBody>
      </p:sp>
      <p:sp>
        <p:nvSpPr>
          <p:cNvPr id="8" name="Rectangle 7"/>
          <p:cNvSpPr/>
          <p:nvPr/>
        </p:nvSpPr>
        <p:spPr>
          <a:xfrm>
            <a:off x="1575538" y="580901"/>
            <a:ext cx="96359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Fungsi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Tambahan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digunakan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(4)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03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1" y="1367915"/>
            <a:ext cx="5651499" cy="28920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51600" y="1367915"/>
            <a:ext cx="5575299" cy="272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Tree_descend</a:t>
            </a:r>
            <a:r>
              <a:rPr lang="en-US" b="1" dirty="0" smtClean="0"/>
              <a:t> : </a:t>
            </a:r>
            <a:r>
              <a:rPr lang="en-US" b="1" dirty="0" err="1"/>
              <a:t>menjelajah</a:t>
            </a:r>
            <a:r>
              <a:rPr lang="en-US" b="1" dirty="0"/>
              <a:t> tree </a:t>
            </a:r>
            <a:r>
              <a:rPr lang="en-US" b="1" dirty="0" err="1"/>
              <a:t>sampai</a:t>
            </a:r>
            <a:r>
              <a:rPr lang="en-US" b="1" dirty="0"/>
              <a:t> </a:t>
            </a:r>
            <a:r>
              <a:rPr lang="en-US" b="1" dirty="0" err="1"/>
              <a:t>akhir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4259996"/>
            <a:ext cx="5575299" cy="24644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501" y="4290893"/>
            <a:ext cx="5841999" cy="2433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mcplayout</a:t>
            </a:r>
            <a:r>
              <a:rPr lang="en-US" b="1" dirty="0"/>
              <a:t> </a:t>
            </a:r>
            <a:r>
              <a:rPr lang="en-US" b="1" dirty="0" smtClean="0"/>
              <a:t>: </a:t>
            </a:r>
            <a:r>
              <a:rPr lang="en-US" b="1" dirty="0" err="1" smtClean="0"/>
              <a:t>melakukan</a:t>
            </a:r>
            <a:r>
              <a:rPr lang="en-US" b="1" dirty="0" smtClean="0"/>
              <a:t> </a:t>
            </a: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monte</a:t>
            </a:r>
            <a:r>
              <a:rPr lang="en-US" b="1" dirty="0"/>
              <a:t> </a:t>
            </a:r>
            <a:r>
              <a:rPr lang="en-US" b="1" dirty="0" err="1"/>
              <a:t>carlo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posisi</a:t>
            </a:r>
            <a:r>
              <a:rPr lang="en-US" b="1" dirty="0"/>
              <a:t> yang </a:t>
            </a:r>
            <a:r>
              <a:rPr lang="en-US" b="1" dirty="0" err="1"/>
              <a:t>ditentukan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mereturn</a:t>
            </a:r>
            <a:r>
              <a:rPr lang="en-US" b="1" dirty="0"/>
              <a:t> score </a:t>
            </a:r>
            <a:r>
              <a:rPr lang="en-US" b="1" dirty="0" err="1"/>
              <a:t>untuk</a:t>
            </a:r>
            <a:r>
              <a:rPr lang="en-US" b="1" dirty="0"/>
              <a:t> player yang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memasukkan</a:t>
            </a:r>
            <a:r>
              <a:rPr lang="en-US" b="1" dirty="0"/>
              <a:t> input</a:t>
            </a:r>
          </a:p>
        </p:txBody>
      </p:sp>
      <p:sp>
        <p:nvSpPr>
          <p:cNvPr id="8" name="Rectangle 7"/>
          <p:cNvSpPr/>
          <p:nvPr/>
        </p:nvSpPr>
        <p:spPr>
          <a:xfrm>
            <a:off x="1575538" y="580901"/>
            <a:ext cx="96359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Fungsi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Tambahan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digunakan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(5)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24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95" y="1520315"/>
            <a:ext cx="6152605" cy="27214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91300" y="1520315"/>
            <a:ext cx="5460999" cy="272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Gen_playout</a:t>
            </a:r>
            <a:r>
              <a:rPr lang="en-US" b="1" dirty="0" err="1"/>
              <a:t>_</a:t>
            </a:r>
            <a:r>
              <a:rPr lang="en-US" b="1" dirty="0" err="1" smtClean="0"/>
              <a:t>moves</a:t>
            </a:r>
            <a:r>
              <a:rPr lang="en-US" b="1" dirty="0" smtClean="0"/>
              <a:t> : </a:t>
            </a:r>
            <a:r>
              <a:rPr lang="en-US" b="1" dirty="0" err="1" smtClean="0"/>
              <a:t>memberikan</a:t>
            </a:r>
            <a:r>
              <a:rPr lang="en-US" b="1" dirty="0" smtClean="0"/>
              <a:t> </a:t>
            </a:r>
            <a:r>
              <a:rPr lang="en-US" b="1" dirty="0" err="1"/>
              <a:t>kemungkinan</a:t>
            </a:r>
            <a:r>
              <a:rPr lang="en-US" b="1" dirty="0"/>
              <a:t> </a:t>
            </a:r>
            <a:r>
              <a:rPr lang="en-US" b="1" dirty="0" err="1"/>
              <a:t>langkah</a:t>
            </a:r>
            <a:r>
              <a:rPr lang="en-US" b="1" dirty="0"/>
              <a:t>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diambil</a:t>
            </a:r>
            <a:r>
              <a:rPr lang="en-US" b="1" dirty="0"/>
              <a:t> </a:t>
            </a:r>
            <a:r>
              <a:rPr lang="en-US" b="1" dirty="0" err="1"/>
              <a:t>selanjutnya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394200"/>
            <a:ext cx="5575299" cy="23254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4394" y="4394200"/>
            <a:ext cx="6038305" cy="232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Large_pattern</a:t>
            </a:r>
            <a:r>
              <a:rPr lang="en-US" b="1" dirty="0" err="1"/>
              <a:t>_</a:t>
            </a:r>
            <a:r>
              <a:rPr lang="en-US" b="1" dirty="0" err="1" smtClean="0"/>
              <a:t>probability</a:t>
            </a:r>
            <a:r>
              <a:rPr lang="en-US" b="1" dirty="0" smtClean="0"/>
              <a:t> : </a:t>
            </a:r>
            <a:r>
              <a:rPr lang="en-US" b="1" dirty="0" err="1" smtClean="0"/>
              <a:t>mereturn</a:t>
            </a:r>
            <a:r>
              <a:rPr lang="en-US" b="1" dirty="0" smtClean="0"/>
              <a:t> </a:t>
            </a:r>
            <a:r>
              <a:rPr lang="en-US" b="1" dirty="0" err="1"/>
              <a:t>probabilitas</a:t>
            </a:r>
            <a:r>
              <a:rPr lang="en-US" b="1" dirty="0"/>
              <a:t> paling </a:t>
            </a:r>
            <a:r>
              <a:rPr lang="en-US" b="1" dirty="0" err="1"/>
              <a:t>besar</a:t>
            </a:r>
            <a:r>
              <a:rPr lang="en-US" b="1" dirty="0"/>
              <a:t> di </a:t>
            </a:r>
            <a:r>
              <a:rPr lang="en-US" b="1" dirty="0" err="1"/>
              <a:t>koordinat</a:t>
            </a:r>
            <a:r>
              <a:rPr lang="en-US" b="1" dirty="0"/>
              <a:t> c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5538" y="580901"/>
            <a:ext cx="96359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Fungsi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Tambahan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digunakan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(6)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48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518</TotalTime>
  <Words>355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</dc:creator>
  <cp:lastModifiedBy>Nico</cp:lastModifiedBy>
  <cp:revision>18</cp:revision>
  <dcterms:created xsi:type="dcterms:W3CDTF">2017-06-17T03:38:54Z</dcterms:created>
  <dcterms:modified xsi:type="dcterms:W3CDTF">2017-06-17T13:25:50Z</dcterms:modified>
</cp:coreProperties>
</file>