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2" r:id="rId5"/>
    <p:sldId id="257" r:id="rId6"/>
    <p:sldId id="258" r:id="rId7"/>
    <p:sldId id="259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EVE: evolutionary model of variant effect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计算某个蛋白质家族突变的概率</a:t>
            </a:r>
            <a:r>
              <a:rPr lang="en-US" altLang="zh-CN"/>
              <a:t>，</a:t>
            </a:r>
            <a:r>
              <a:rPr lang="zh-CN" altLang="en-US"/>
              <a:t>判断生成的一个蛋白质的致病性</a:t>
            </a:r>
            <a:r>
              <a:rPr lang="zh-CN" altLang="en-US"/>
              <a:t>倾向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模型架构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3599815" cy="4351655"/>
          </a:xfrm>
        </p:spPr>
        <p:txBody>
          <a:bodyPr/>
          <a:p>
            <a:r>
              <a:rPr lang="zh-CN" altLang="en-US"/>
              <a:t>对于每一个蛋白</a:t>
            </a:r>
            <a:endParaRPr lang="zh-CN" altLang="en-US"/>
          </a:p>
          <a:p>
            <a:r>
              <a:rPr lang="zh-CN" altLang="en-US"/>
              <a:t>使用MSA训练一个VAE模型</a:t>
            </a:r>
            <a:endParaRPr lang="zh-CN" altLang="en-US"/>
          </a:p>
          <a:p>
            <a:r>
              <a:rPr lang="zh-CN" altLang="en-US"/>
              <a:t>用来估计变异后的蛋白的分数</a:t>
            </a:r>
            <a:endParaRPr lang="zh-CN" altLang="en-US"/>
          </a:p>
        </p:txBody>
      </p:sp>
      <p:pic>
        <p:nvPicPr>
          <p:cNvPr id="4" name="图片 3" descr="截屏2025-03-03 14.59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875" y="0"/>
            <a:ext cx="722312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53700" y="-2540"/>
            <a:ext cx="1535430" cy="29908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5321935"/>
            <a:ext cx="10515600" cy="1325880"/>
          </a:xfrm>
        </p:spPr>
        <p:txBody>
          <a:bodyPr>
            <a:normAutofit fontScale="80000"/>
          </a:bodyPr>
          <a:p>
            <a:r>
              <a:rPr lang="zh-CN" altLang="en-US"/>
              <a:t>输入：蛋白质MSA（以one-hot的图片形式输入）</a:t>
            </a:r>
            <a:endParaRPr lang="zh-CN" altLang="en-US"/>
          </a:p>
          <a:p>
            <a:r>
              <a:rPr lang="zh-CN" altLang="en-US"/>
              <a:t>输出：采样得到的每个位置每种氨基酸的概率（以L*20的图片的形式）</a:t>
            </a:r>
            <a:endParaRPr lang="zh-CN" altLang="en-US"/>
          </a:p>
          <a:p>
            <a:r>
              <a:rPr lang="zh-CN" altLang="en-US"/>
              <a:t>贝叶斯网络</a:t>
            </a:r>
            <a:r>
              <a:rPr lang="en-US" altLang="zh-CN"/>
              <a:t>：</a:t>
            </a:r>
            <a:r>
              <a:rPr lang="zh-CN" altLang="en-US"/>
              <a:t>EVE将所有层</a:t>
            </a:r>
            <a:r>
              <a:rPr lang="zh-CN" altLang="en-US"/>
              <a:t>贝叶斯化</a:t>
            </a:r>
            <a:endParaRPr lang="zh-CN" altLang="en-US"/>
          </a:p>
        </p:txBody>
      </p:sp>
      <p:pic>
        <p:nvPicPr>
          <p:cNvPr id="4" name="图片 3" descr="/Users/albizia/Library/Containers/com.kingsoft.wpsoffice.mac/Data/tmp/picturecompress_20250303150729/output_1.pngoutpu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2520" y="1104265"/>
            <a:ext cx="958659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Mutation score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变异分数的计算：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q(z</a:t>
            </a:r>
            <a:r>
              <a:rPr lang="en-US" altLang="zh-CN"/>
              <a:t>|</a:t>
            </a:r>
            <a:r>
              <a:rPr lang="zh-CN" altLang="en-US"/>
              <a:t>s)由20k次蒙特卡洛采样获得，最后一项由⻉叶斯推断获得</a:t>
            </a:r>
            <a:endParaRPr lang="zh-CN" altLang="en-US"/>
          </a:p>
          <a:p>
            <a:r>
              <a:rPr lang="zh-CN" altLang="en-US"/>
              <a:t>计算得到的分数用来和DMS数据的指标计算Pearson相关性来评价变异预测的准确性</a:t>
            </a:r>
            <a:endParaRPr lang="zh-CN" altLang="en-US"/>
          </a:p>
        </p:txBody>
      </p:sp>
      <p:pic>
        <p:nvPicPr>
          <p:cNvPr id="4" name="图片 3" descr="截屏2025-03-03 16.49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1584325"/>
            <a:ext cx="5597525" cy="843280"/>
          </a:xfrm>
          <a:prstGeom prst="rect">
            <a:avLst/>
          </a:prstGeom>
        </p:spPr>
      </p:pic>
      <p:pic>
        <p:nvPicPr>
          <p:cNvPr id="5" name="图片 4" descr="截屏2025-03-03 16.50.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65" y="2809240"/>
            <a:ext cx="9541510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en-US" altLang="zh-CN"/>
              <a:t>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/>
          <a:p>
            <a:r>
              <a:rPr lang="zh-CN" altLang="en-US"/>
              <a:t>通过熵来评价每个位置氨基酸的突变可能（重要性）</a:t>
            </a:r>
            <a:endParaRPr lang="zh-CN" altLang="en-US"/>
          </a:p>
          <a:p>
            <a:r>
              <a:rPr lang="zh-CN" altLang="en-US"/>
              <a:t>如果网络预测该位置熵比较低，即</a:t>
            </a:r>
            <a:r>
              <a:rPr lang="en-US" altLang="zh-CN"/>
              <a:t>：</a:t>
            </a:r>
            <a:r>
              <a:rPr lang="zh-CN" altLang="en-US"/>
              <a:t>网络认为该位置可能的氨基酸种类只有野生型，所以该位置突变很容易影响蛋白质功能</a:t>
            </a:r>
            <a:endParaRPr lang="zh-CN" altLang="en-US"/>
          </a:p>
          <a:p>
            <a:r>
              <a:rPr lang="zh-CN" altLang="en-US"/>
              <a:t>下图中C40</a:t>
            </a:r>
            <a:r>
              <a:rPr lang="en-US" altLang="zh-CN"/>
              <a:t>、</a:t>
            </a:r>
            <a:r>
              <a:rPr lang="zh-CN" altLang="en-US"/>
              <a:t>W57为重要的区域，突变成其余氨基酸的概率很低</a:t>
            </a:r>
            <a:endParaRPr lang="zh-CN" altLang="en-US"/>
          </a:p>
        </p:txBody>
      </p:sp>
      <p:pic>
        <p:nvPicPr>
          <p:cNvPr id="4" name="图片 3" descr="截屏2025-03-03 16.51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750" y="3738880"/>
            <a:ext cx="84455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演示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苹方-简</vt:lpstr>
      <vt:lpstr>WPS</vt:lpstr>
      <vt:lpstr>EVE: evolutionary model of variant effect</vt:lpstr>
      <vt:lpstr>PowerPoint 演示文稿</vt:lpstr>
      <vt:lpstr>模型架构</vt:lpstr>
      <vt:lpstr>PowerPoint 演示文稿</vt:lpstr>
      <vt:lpstr>Mutation score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albizia</cp:lastModifiedBy>
  <cp:revision>12</cp:revision>
  <dcterms:created xsi:type="dcterms:W3CDTF">2025-03-04T06:32:13Z</dcterms:created>
  <dcterms:modified xsi:type="dcterms:W3CDTF">2025-03-04T06:32:13Z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2052-6.12.0.8899</vt:lpwstr>
  </property>
  <property fmtid="{D5CDD505-2E9C-101B-9397-08002B2CF9AE}" pid="3" name="ICV">
    <vt:lpwstr>203EF7AF24B995D4E050C567DD3CC41F_41</vt:lpwstr>
  </property>
</Properties>
</file>