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handoutMasterIdLst>
    <p:handoutMasterId r:id="rId14"/>
  </p:handoutMasterIdLst>
  <p:sldIdLst>
    <p:sldId id="289" r:id="rId5"/>
    <p:sldId id="288" r:id="rId6"/>
    <p:sldId id="276" r:id="rId7"/>
    <p:sldId id="261" r:id="rId8"/>
    <p:sldId id="264" r:id="rId9"/>
    <p:sldId id="283" r:id="rId10"/>
    <p:sldId id="265"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47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8BF4C0-D9DE-432F-ACED-E0792BE1BDF7}" v="10" dt="2024-08-16T20:51:35.258"/>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94" autoAdjust="0"/>
  </p:normalViewPr>
  <p:slideViewPr>
    <p:cSldViewPr snapToGrid="0">
      <p:cViewPr varScale="1">
        <p:scale>
          <a:sx n="74" d="100"/>
          <a:sy n="74" d="100"/>
        </p:scale>
        <p:origin x="726" y="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en, Jon B" userId="248b804a-176a-4c75-83e3-8dc65d3e9e87" providerId="ADAL" clId="{E28BF4C0-D9DE-432F-ACED-E0792BE1BDF7}"/>
    <pc:docChg chg="undo custSel delSld modSld sldOrd">
      <pc:chgData name="Green, Jon B" userId="248b804a-176a-4c75-83e3-8dc65d3e9e87" providerId="ADAL" clId="{E28BF4C0-D9DE-432F-ACED-E0792BE1BDF7}" dt="2024-08-16T21:01:57.907" v="2854" actId="255"/>
      <pc:docMkLst>
        <pc:docMk/>
      </pc:docMkLst>
      <pc:sldChg chg="del">
        <pc:chgData name="Green, Jon B" userId="248b804a-176a-4c75-83e3-8dc65d3e9e87" providerId="ADAL" clId="{E28BF4C0-D9DE-432F-ACED-E0792BE1BDF7}" dt="2024-08-16T19:31:37.259" v="1691" actId="2696"/>
        <pc:sldMkLst>
          <pc:docMk/>
          <pc:sldMk cId="435195399" sldId="257"/>
        </pc:sldMkLst>
      </pc:sldChg>
      <pc:sldChg chg="modSp mod ord">
        <pc:chgData name="Green, Jon B" userId="248b804a-176a-4c75-83e3-8dc65d3e9e87" providerId="ADAL" clId="{E28BF4C0-D9DE-432F-ACED-E0792BE1BDF7}" dt="2024-08-16T21:01:13.065" v="2851" actId="1076"/>
        <pc:sldMkLst>
          <pc:docMk/>
          <pc:sldMk cId="3666674671" sldId="261"/>
        </pc:sldMkLst>
        <pc:spChg chg="mod">
          <ac:chgData name="Green, Jon B" userId="248b804a-176a-4c75-83e3-8dc65d3e9e87" providerId="ADAL" clId="{E28BF4C0-D9DE-432F-ACED-E0792BE1BDF7}" dt="2024-08-16T21:01:13.065" v="2851" actId="1076"/>
          <ac:spMkLst>
            <pc:docMk/>
            <pc:sldMk cId="3666674671" sldId="261"/>
            <ac:spMk id="2" creationId="{9635F5E3-2B1C-7C0A-8581-67A9052D13AA}"/>
          </ac:spMkLst>
        </pc:spChg>
        <pc:spChg chg="mod">
          <ac:chgData name="Green, Jon B" userId="248b804a-176a-4c75-83e3-8dc65d3e9e87" providerId="ADAL" clId="{E28BF4C0-D9DE-432F-ACED-E0792BE1BDF7}" dt="2024-08-16T21:01:07.259" v="2850" actId="1076"/>
          <ac:spMkLst>
            <pc:docMk/>
            <pc:sldMk cId="3666674671" sldId="261"/>
            <ac:spMk id="3" creationId="{A6A33159-D030-2F82-A142-F75940728319}"/>
          </ac:spMkLst>
        </pc:spChg>
      </pc:sldChg>
      <pc:sldChg chg="addSp delSp modSp mod ord">
        <pc:chgData name="Green, Jon B" userId="248b804a-176a-4c75-83e3-8dc65d3e9e87" providerId="ADAL" clId="{E28BF4C0-D9DE-432F-ACED-E0792BE1BDF7}" dt="2024-08-16T20:59:44.971" v="2841" actId="2711"/>
        <pc:sldMkLst>
          <pc:docMk/>
          <pc:sldMk cId="1210802199" sldId="262"/>
        </pc:sldMkLst>
        <pc:spChg chg="add del mod">
          <ac:chgData name="Green, Jon B" userId="248b804a-176a-4c75-83e3-8dc65d3e9e87" providerId="ADAL" clId="{E28BF4C0-D9DE-432F-ACED-E0792BE1BDF7}" dt="2024-08-16T14:47:19.003" v="140" actId="478"/>
          <ac:spMkLst>
            <pc:docMk/>
            <pc:sldMk cId="1210802199" sldId="262"/>
            <ac:spMk id="2" creationId="{28BAC361-0D7A-DC05-86B5-6DD77D322F5B}"/>
          </ac:spMkLst>
        </pc:spChg>
        <pc:spChg chg="del">
          <ac:chgData name="Green, Jon B" userId="248b804a-176a-4c75-83e3-8dc65d3e9e87" providerId="ADAL" clId="{E28BF4C0-D9DE-432F-ACED-E0792BE1BDF7}" dt="2024-08-16T14:19:35.132" v="45" actId="21"/>
          <ac:spMkLst>
            <pc:docMk/>
            <pc:sldMk cId="1210802199" sldId="262"/>
            <ac:spMk id="3" creationId="{1BE98EFF-197D-3136-70B9-7BBD30A48931}"/>
          </ac:spMkLst>
        </pc:spChg>
        <pc:spChg chg="add del mod">
          <ac:chgData name="Green, Jon B" userId="248b804a-176a-4c75-83e3-8dc65d3e9e87" providerId="ADAL" clId="{E28BF4C0-D9DE-432F-ACED-E0792BE1BDF7}" dt="2024-08-16T14:19:39.078" v="46" actId="478"/>
          <ac:spMkLst>
            <pc:docMk/>
            <pc:sldMk cId="1210802199" sldId="262"/>
            <ac:spMk id="5" creationId="{1793CBBB-B1BB-081E-81B4-4420ED0B9D59}"/>
          </ac:spMkLst>
        </pc:spChg>
        <pc:spChg chg="add del mod">
          <ac:chgData name="Green, Jon B" userId="248b804a-176a-4c75-83e3-8dc65d3e9e87" providerId="ADAL" clId="{E28BF4C0-D9DE-432F-ACED-E0792BE1BDF7}" dt="2024-08-16T14:46:30.478" v="110" actId="21"/>
          <ac:spMkLst>
            <pc:docMk/>
            <pc:sldMk cId="1210802199" sldId="262"/>
            <ac:spMk id="7" creationId="{0D9FD041-13FC-634B-E823-21760061CBCC}"/>
          </ac:spMkLst>
        </pc:spChg>
        <pc:spChg chg="add del mod">
          <ac:chgData name="Green, Jon B" userId="248b804a-176a-4c75-83e3-8dc65d3e9e87" providerId="ADAL" clId="{E28BF4C0-D9DE-432F-ACED-E0792BE1BDF7}" dt="2024-08-16T14:47:22.304" v="141" actId="478"/>
          <ac:spMkLst>
            <pc:docMk/>
            <pc:sldMk cId="1210802199" sldId="262"/>
            <ac:spMk id="9" creationId="{84D7754E-521B-ACF7-CDCC-D5C1B9EF488A}"/>
          </ac:spMkLst>
        </pc:spChg>
        <pc:spChg chg="add mod">
          <ac:chgData name="Green, Jon B" userId="248b804a-176a-4c75-83e3-8dc65d3e9e87" providerId="ADAL" clId="{E28BF4C0-D9DE-432F-ACED-E0792BE1BDF7}" dt="2024-08-16T20:59:44.971" v="2841" actId="2711"/>
          <ac:spMkLst>
            <pc:docMk/>
            <pc:sldMk cId="1210802199" sldId="262"/>
            <ac:spMk id="10" creationId="{CC7DC3B4-C75C-ABFE-D56C-CEA286A93B84}"/>
          </ac:spMkLst>
        </pc:spChg>
      </pc:sldChg>
      <pc:sldChg chg="del">
        <pc:chgData name="Green, Jon B" userId="248b804a-176a-4c75-83e3-8dc65d3e9e87" providerId="ADAL" clId="{E28BF4C0-D9DE-432F-ACED-E0792BE1BDF7}" dt="2024-08-16T19:31:34.341" v="1690" actId="2696"/>
        <pc:sldMkLst>
          <pc:docMk/>
          <pc:sldMk cId="2737241225" sldId="263"/>
        </pc:sldMkLst>
      </pc:sldChg>
      <pc:sldChg chg="addSp delSp modSp mod ord">
        <pc:chgData name="Green, Jon B" userId="248b804a-176a-4c75-83e3-8dc65d3e9e87" providerId="ADAL" clId="{E28BF4C0-D9DE-432F-ACED-E0792BE1BDF7}" dt="2024-08-16T21:01:43.660" v="2853" actId="255"/>
        <pc:sldMkLst>
          <pc:docMk/>
          <pc:sldMk cId="837402205" sldId="264"/>
        </pc:sldMkLst>
        <pc:spChg chg="del mod">
          <ac:chgData name="Green, Jon B" userId="248b804a-176a-4c75-83e3-8dc65d3e9e87" providerId="ADAL" clId="{E28BF4C0-D9DE-432F-ACED-E0792BE1BDF7}" dt="2024-08-16T20:43:24.263" v="2680" actId="21"/>
          <ac:spMkLst>
            <pc:docMk/>
            <pc:sldMk cId="837402205" sldId="264"/>
            <ac:spMk id="2" creationId="{47A9874B-BCA9-8420-1595-EDD1865A099A}"/>
          </ac:spMkLst>
        </pc:spChg>
        <pc:spChg chg="del">
          <ac:chgData name="Green, Jon B" userId="248b804a-176a-4c75-83e3-8dc65d3e9e87" providerId="ADAL" clId="{E28BF4C0-D9DE-432F-ACED-E0792BE1BDF7}" dt="2024-08-16T19:09:52.604" v="1297" actId="21"/>
          <ac:spMkLst>
            <pc:docMk/>
            <pc:sldMk cId="837402205" sldId="264"/>
            <ac:spMk id="3" creationId="{68A5FD2B-E3E5-1C2B-0151-21F216B14A33}"/>
          </ac:spMkLst>
        </pc:spChg>
        <pc:spChg chg="mod">
          <ac:chgData name="Green, Jon B" userId="248b804a-176a-4c75-83e3-8dc65d3e9e87" providerId="ADAL" clId="{E28BF4C0-D9DE-432F-ACED-E0792BE1BDF7}" dt="2024-08-16T21:01:38.531" v="2852" actId="255"/>
          <ac:spMkLst>
            <pc:docMk/>
            <pc:sldMk cId="837402205" sldId="264"/>
            <ac:spMk id="4" creationId="{ACFBB810-3430-2C29-1AA0-9744AA0A1AA3}"/>
          </ac:spMkLst>
        </pc:spChg>
        <pc:spChg chg="add del mod">
          <ac:chgData name="Green, Jon B" userId="248b804a-176a-4c75-83e3-8dc65d3e9e87" providerId="ADAL" clId="{E28BF4C0-D9DE-432F-ACED-E0792BE1BDF7}" dt="2024-08-16T19:09:56.028" v="1298" actId="21"/>
          <ac:spMkLst>
            <pc:docMk/>
            <pc:sldMk cId="837402205" sldId="264"/>
            <ac:spMk id="6" creationId="{5DC38899-D8A3-1417-00D5-D8D21B659A11}"/>
          </ac:spMkLst>
        </pc:spChg>
        <pc:spChg chg="add del mod">
          <ac:chgData name="Green, Jon B" userId="248b804a-176a-4c75-83e3-8dc65d3e9e87" providerId="ADAL" clId="{E28BF4C0-D9DE-432F-ACED-E0792BE1BDF7}" dt="2024-08-16T20:43:28.884" v="2681" actId="21"/>
          <ac:spMkLst>
            <pc:docMk/>
            <pc:sldMk cId="837402205" sldId="264"/>
            <ac:spMk id="8" creationId="{AE9FD4AB-BD1E-4EA8-977D-948BD4FF9614}"/>
          </ac:spMkLst>
        </pc:spChg>
        <pc:spChg chg="add mod">
          <ac:chgData name="Green, Jon B" userId="248b804a-176a-4c75-83e3-8dc65d3e9e87" providerId="ADAL" clId="{E28BF4C0-D9DE-432F-ACED-E0792BE1BDF7}" dt="2024-08-16T21:01:43.660" v="2853" actId="255"/>
          <ac:spMkLst>
            <pc:docMk/>
            <pc:sldMk cId="837402205" sldId="264"/>
            <ac:spMk id="10" creationId="{C80625AA-C989-FAB4-D7A4-29A39BBD1453}"/>
          </ac:spMkLst>
        </pc:spChg>
      </pc:sldChg>
      <pc:sldChg chg="addSp delSp modSp mod ord">
        <pc:chgData name="Green, Jon B" userId="248b804a-176a-4c75-83e3-8dc65d3e9e87" providerId="ADAL" clId="{E28BF4C0-D9DE-432F-ACED-E0792BE1BDF7}" dt="2024-08-16T21:01:57.907" v="2854" actId="255"/>
        <pc:sldMkLst>
          <pc:docMk/>
          <pc:sldMk cId="729609147" sldId="265"/>
        </pc:sldMkLst>
        <pc:spChg chg="del mod">
          <ac:chgData name="Green, Jon B" userId="248b804a-176a-4c75-83e3-8dc65d3e9e87" providerId="ADAL" clId="{E28BF4C0-D9DE-432F-ACED-E0792BE1BDF7}" dt="2024-08-16T20:46:05.428" v="2716" actId="21"/>
          <ac:spMkLst>
            <pc:docMk/>
            <pc:sldMk cId="729609147" sldId="265"/>
            <ac:spMk id="2" creationId="{314C27C8-165C-5513-DB4B-9D840097C545}"/>
          </ac:spMkLst>
        </pc:spChg>
        <pc:spChg chg="del">
          <ac:chgData name="Green, Jon B" userId="248b804a-176a-4c75-83e3-8dc65d3e9e87" providerId="ADAL" clId="{E28BF4C0-D9DE-432F-ACED-E0792BE1BDF7}" dt="2024-08-16T18:22:42.001" v="763" actId="21"/>
          <ac:spMkLst>
            <pc:docMk/>
            <pc:sldMk cId="729609147" sldId="265"/>
            <ac:spMk id="3" creationId="{FACE640F-7F5A-BDB7-205D-765FA80B6796}"/>
          </ac:spMkLst>
        </pc:spChg>
        <pc:spChg chg="mod">
          <ac:chgData name="Green, Jon B" userId="248b804a-176a-4c75-83e3-8dc65d3e9e87" providerId="ADAL" clId="{E28BF4C0-D9DE-432F-ACED-E0792BE1BDF7}" dt="2024-08-16T21:01:57.907" v="2854" actId="255"/>
          <ac:spMkLst>
            <pc:docMk/>
            <pc:sldMk cId="729609147" sldId="265"/>
            <ac:spMk id="4" creationId="{83302BFD-960F-CBB3-E984-CDC12813A10C}"/>
          </ac:spMkLst>
        </pc:spChg>
        <pc:spChg chg="add del mod">
          <ac:chgData name="Green, Jon B" userId="248b804a-176a-4c75-83e3-8dc65d3e9e87" providerId="ADAL" clId="{E28BF4C0-D9DE-432F-ACED-E0792BE1BDF7}" dt="2024-08-16T18:22:46.431" v="764" actId="21"/>
          <ac:spMkLst>
            <pc:docMk/>
            <pc:sldMk cId="729609147" sldId="265"/>
            <ac:spMk id="6" creationId="{B8CBFB8C-CC8B-3079-8543-DA8A2D88F0BA}"/>
          </ac:spMkLst>
        </pc:spChg>
        <pc:spChg chg="add del mod">
          <ac:chgData name="Green, Jon B" userId="248b804a-176a-4c75-83e3-8dc65d3e9e87" providerId="ADAL" clId="{E28BF4C0-D9DE-432F-ACED-E0792BE1BDF7}" dt="2024-08-16T20:46:08.827" v="2717" actId="21"/>
          <ac:spMkLst>
            <pc:docMk/>
            <pc:sldMk cId="729609147" sldId="265"/>
            <ac:spMk id="8" creationId="{3AD5B774-9A68-045E-7B32-DCEEFCE65FB9}"/>
          </ac:spMkLst>
        </pc:spChg>
        <pc:spChg chg="add mod">
          <ac:chgData name="Green, Jon B" userId="248b804a-176a-4c75-83e3-8dc65d3e9e87" providerId="ADAL" clId="{E28BF4C0-D9DE-432F-ACED-E0792BE1BDF7}" dt="2024-08-16T20:46:48.385" v="2758" actId="255"/>
          <ac:spMkLst>
            <pc:docMk/>
            <pc:sldMk cId="729609147" sldId="265"/>
            <ac:spMk id="10" creationId="{85D1EAF8-AB9C-6E7B-5259-2BED476EB472}"/>
          </ac:spMkLst>
        </pc:spChg>
      </pc:sldChg>
      <pc:sldChg chg="del">
        <pc:chgData name="Green, Jon B" userId="248b804a-176a-4c75-83e3-8dc65d3e9e87" providerId="ADAL" clId="{E28BF4C0-D9DE-432F-ACED-E0792BE1BDF7}" dt="2024-08-16T14:50:09.427" v="214" actId="47"/>
        <pc:sldMkLst>
          <pc:docMk/>
          <pc:sldMk cId="643777997" sldId="266"/>
        </pc:sldMkLst>
      </pc:sldChg>
      <pc:sldChg chg="del">
        <pc:chgData name="Green, Jon B" userId="248b804a-176a-4c75-83e3-8dc65d3e9e87" providerId="ADAL" clId="{E28BF4C0-D9DE-432F-ACED-E0792BE1BDF7}" dt="2024-08-16T14:50:09.427" v="214" actId="47"/>
        <pc:sldMkLst>
          <pc:docMk/>
          <pc:sldMk cId="3604630649" sldId="267"/>
        </pc:sldMkLst>
      </pc:sldChg>
      <pc:sldChg chg="del">
        <pc:chgData name="Green, Jon B" userId="248b804a-176a-4c75-83e3-8dc65d3e9e87" providerId="ADAL" clId="{E28BF4C0-D9DE-432F-ACED-E0792BE1BDF7}" dt="2024-08-16T19:31:40.496" v="1692" actId="2696"/>
        <pc:sldMkLst>
          <pc:docMk/>
          <pc:sldMk cId="4259977132" sldId="268"/>
        </pc:sldMkLst>
      </pc:sldChg>
      <pc:sldChg chg="addSp delSp modSp mod">
        <pc:chgData name="Green, Jon B" userId="248b804a-176a-4c75-83e3-8dc65d3e9e87" providerId="ADAL" clId="{E28BF4C0-D9DE-432F-ACED-E0792BE1BDF7}" dt="2024-08-16T20:50:15.201" v="2805" actId="20577"/>
        <pc:sldMkLst>
          <pc:docMk/>
          <pc:sldMk cId="821088003" sldId="276"/>
        </pc:sldMkLst>
        <pc:spChg chg="del mod">
          <ac:chgData name="Green, Jon B" userId="248b804a-176a-4c75-83e3-8dc65d3e9e87" providerId="ADAL" clId="{E28BF4C0-D9DE-432F-ACED-E0792BE1BDF7}" dt="2024-08-16T14:48:42.835" v="174" actId="21"/>
          <ac:spMkLst>
            <pc:docMk/>
            <pc:sldMk cId="821088003" sldId="276"/>
            <ac:spMk id="3" creationId="{A0034E89-1952-5288-08A0-70A4A73BE39E}"/>
          </ac:spMkLst>
        </pc:spChg>
        <pc:spChg chg="add del mod">
          <ac:chgData name="Green, Jon B" userId="248b804a-176a-4c75-83e3-8dc65d3e9e87" providerId="ADAL" clId="{E28BF4C0-D9DE-432F-ACED-E0792BE1BDF7}" dt="2024-08-16T14:48:52.937" v="175" actId="21"/>
          <ac:spMkLst>
            <pc:docMk/>
            <pc:sldMk cId="821088003" sldId="276"/>
            <ac:spMk id="4" creationId="{F9BC9303-850D-401A-A687-E69077CB7861}"/>
          </ac:spMkLst>
        </pc:spChg>
        <pc:spChg chg="add mod">
          <ac:chgData name="Green, Jon B" userId="248b804a-176a-4c75-83e3-8dc65d3e9e87" providerId="ADAL" clId="{E28BF4C0-D9DE-432F-ACED-E0792BE1BDF7}" dt="2024-08-16T20:41:35.316" v="2632" actId="115"/>
          <ac:spMkLst>
            <pc:docMk/>
            <pc:sldMk cId="821088003" sldId="276"/>
            <ac:spMk id="5" creationId="{59F91198-4D98-9038-C492-B88EB6334EA8}"/>
          </ac:spMkLst>
        </pc:spChg>
        <pc:spChg chg="add mod">
          <ac:chgData name="Green, Jon B" userId="248b804a-176a-4c75-83e3-8dc65d3e9e87" providerId="ADAL" clId="{E28BF4C0-D9DE-432F-ACED-E0792BE1BDF7}" dt="2024-08-16T20:50:15.201" v="2805" actId="20577"/>
          <ac:spMkLst>
            <pc:docMk/>
            <pc:sldMk cId="821088003" sldId="276"/>
            <ac:spMk id="6" creationId="{87250D2F-F70A-A871-D1BD-6B358303605B}"/>
          </ac:spMkLst>
        </pc:spChg>
      </pc:sldChg>
      <pc:sldChg chg="addSp delSp modSp mod ord">
        <pc:chgData name="Green, Jon B" userId="248b804a-176a-4c75-83e3-8dc65d3e9e87" providerId="ADAL" clId="{E28BF4C0-D9DE-432F-ACED-E0792BE1BDF7}" dt="2024-08-16T20:45:49.346" v="2714" actId="20577"/>
        <pc:sldMkLst>
          <pc:docMk/>
          <pc:sldMk cId="4242039281" sldId="283"/>
        </pc:sldMkLst>
        <pc:spChg chg="del mod">
          <ac:chgData name="Green, Jon B" userId="248b804a-176a-4c75-83e3-8dc65d3e9e87" providerId="ADAL" clId="{E28BF4C0-D9DE-432F-ACED-E0792BE1BDF7}" dt="2024-08-16T20:08:16.555" v="2535" actId="21"/>
          <ac:spMkLst>
            <pc:docMk/>
            <pc:sldMk cId="4242039281" sldId="283"/>
            <ac:spMk id="2" creationId="{954ABE40-AA00-F366-A36A-B3F1AADBF025}"/>
          </ac:spMkLst>
        </pc:spChg>
        <pc:spChg chg="del mod">
          <ac:chgData name="Green, Jon B" userId="248b804a-176a-4c75-83e3-8dc65d3e9e87" providerId="ADAL" clId="{E28BF4C0-D9DE-432F-ACED-E0792BE1BDF7}" dt="2024-08-16T18:23:35.139" v="775" actId="21"/>
          <ac:spMkLst>
            <pc:docMk/>
            <pc:sldMk cId="4242039281" sldId="283"/>
            <ac:spMk id="3" creationId="{72446868-83F0-CEEF-5E60-6D55C93B523F}"/>
          </ac:spMkLst>
        </pc:spChg>
        <pc:spChg chg="add mod">
          <ac:chgData name="Green, Jon B" userId="248b804a-176a-4c75-83e3-8dc65d3e9e87" providerId="ADAL" clId="{E28BF4C0-D9DE-432F-ACED-E0792BE1BDF7}" dt="2024-08-16T20:45:49.346" v="2714" actId="20577"/>
          <ac:spMkLst>
            <pc:docMk/>
            <pc:sldMk cId="4242039281" sldId="283"/>
            <ac:spMk id="6" creationId="{9E0BDCFD-629C-1FD5-839E-481AA75E7687}"/>
          </ac:spMkLst>
        </pc:spChg>
        <pc:spChg chg="add del mod">
          <ac:chgData name="Green, Jon B" userId="248b804a-176a-4c75-83e3-8dc65d3e9e87" providerId="ADAL" clId="{E28BF4C0-D9DE-432F-ACED-E0792BE1BDF7}" dt="2024-08-16T20:25:56.933" v="2586" actId="21"/>
          <ac:spMkLst>
            <pc:docMk/>
            <pc:sldMk cId="4242039281" sldId="283"/>
            <ac:spMk id="8" creationId="{4EE2DED9-4534-E468-62D9-D46E4ACBDE06}"/>
          </ac:spMkLst>
        </pc:spChg>
        <pc:spChg chg="add mod">
          <ac:chgData name="Green, Jon B" userId="248b804a-176a-4c75-83e3-8dc65d3e9e87" providerId="ADAL" clId="{E28BF4C0-D9DE-432F-ACED-E0792BE1BDF7}" dt="2024-08-16T20:28:37.025" v="2612" actId="1076"/>
          <ac:spMkLst>
            <pc:docMk/>
            <pc:sldMk cId="4242039281" sldId="283"/>
            <ac:spMk id="9" creationId="{088A7D56-1493-F528-7082-250FAD502914}"/>
          </ac:spMkLst>
        </pc:spChg>
        <pc:picChg chg="add mod ord">
          <ac:chgData name="Green, Jon B" userId="248b804a-176a-4c75-83e3-8dc65d3e9e87" providerId="ADAL" clId="{E28BF4C0-D9DE-432F-ACED-E0792BE1BDF7}" dt="2024-08-16T20:27:08.365" v="2601" actId="14100"/>
          <ac:picMkLst>
            <pc:docMk/>
            <pc:sldMk cId="4242039281" sldId="283"/>
            <ac:picMk id="5" creationId="{D85AE409-DE18-CC2A-C3AF-3533D82432F0}"/>
          </ac:picMkLst>
        </pc:picChg>
        <pc:picChg chg="del">
          <ac:chgData name="Green, Jon B" userId="248b804a-176a-4c75-83e3-8dc65d3e9e87" providerId="ADAL" clId="{E28BF4C0-D9DE-432F-ACED-E0792BE1BDF7}" dt="2024-08-16T20:25:39.890" v="2585" actId="478"/>
          <ac:picMkLst>
            <pc:docMk/>
            <pc:sldMk cId="4242039281" sldId="283"/>
            <ac:picMk id="43" creationId="{9100BC91-12A3-DE75-3F38-9C17D39DC5E7}"/>
          </ac:picMkLst>
        </pc:picChg>
      </pc:sldChg>
      <pc:sldChg chg="addSp delSp modSp mod">
        <pc:chgData name="Green, Jon B" userId="248b804a-176a-4c75-83e3-8dc65d3e9e87" providerId="ADAL" clId="{E28BF4C0-D9DE-432F-ACED-E0792BE1BDF7}" dt="2024-08-16T21:00:29.553" v="2845" actId="21"/>
        <pc:sldMkLst>
          <pc:docMk/>
          <pc:sldMk cId="1038351183" sldId="288"/>
        </pc:sldMkLst>
        <pc:spChg chg="add del">
          <ac:chgData name="Green, Jon B" userId="248b804a-176a-4c75-83e3-8dc65d3e9e87" providerId="ADAL" clId="{E28BF4C0-D9DE-432F-ACED-E0792BE1BDF7}" dt="2024-08-16T21:00:12.987" v="2844" actId="21"/>
          <ac:spMkLst>
            <pc:docMk/>
            <pc:sldMk cId="1038351183" sldId="288"/>
            <ac:spMk id="2" creationId="{43C2181D-911C-1343-7267-E35AC86CCA0E}"/>
          </ac:spMkLst>
        </pc:spChg>
        <pc:spChg chg="mod">
          <ac:chgData name="Green, Jon B" userId="248b804a-176a-4c75-83e3-8dc65d3e9e87" providerId="ADAL" clId="{E28BF4C0-D9DE-432F-ACED-E0792BE1BDF7}" dt="2024-08-16T20:44:31.252" v="2704" actId="113"/>
          <ac:spMkLst>
            <pc:docMk/>
            <pc:sldMk cId="1038351183" sldId="288"/>
            <ac:spMk id="3" creationId="{9BEA8735-F1DC-1DE6-0A38-429B2F660F8A}"/>
          </ac:spMkLst>
        </pc:spChg>
        <pc:spChg chg="add del mod">
          <ac:chgData name="Green, Jon B" userId="248b804a-176a-4c75-83e3-8dc65d3e9e87" providerId="ADAL" clId="{E28BF4C0-D9DE-432F-ACED-E0792BE1BDF7}" dt="2024-08-16T21:00:10.417" v="2843" actId="21"/>
          <ac:spMkLst>
            <pc:docMk/>
            <pc:sldMk cId="1038351183" sldId="288"/>
            <ac:spMk id="5" creationId="{C787F536-00AD-194E-8ADC-089E70A54E2D}"/>
          </ac:spMkLst>
        </pc:spChg>
        <pc:spChg chg="add del mod">
          <ac:chgData name="Green, Jon B" userId="248b804a-176a-4c75-83e3-8dc65d3e9e87" providerId="ADAL" clId="{E28BF4C0-D9DE-432F-ACED-E0792BE1BDF7}" dt="2024-08-16T21:00:29.553" v="2845" actId="21"/>
          <ac:spMkLst>
            <pc:docMk/>
            <pc:sldMk cId="1038351183" sldId="288"/>
            <ac:spMk id="7" creationId="{44817CFE-9048-8998-23C3-462212C1B255}"/>
          </ac:spMkLst>
        </pc:spChg>
      </pc:sldChg>
      <pc:sldChg chg="addSp delSp modSp mod">
        <pc:chgData name="Green, Jon B" userId="248b804a-176a-4c75-83e3-8dc65d3e9e87" providerId="ADAL" clId="{E28BF4C0-D9DE-432F-ACED-E0792BE1BDF7}" dt="2024-08-16T20:48:51.879" v="2804" actId="207"/>
        <pc:sldMkLst>
          <pc:docMk/>
          <pc:sldMk cId="3078994387" sldId="289"/>
        </pc:sldMkLst>
        <pc:spChg chg="add mod">
          <ac:chgData name="Green, Jon B" userId="248b804a-176a-4c75-83e3-8dc65d3e9e87" providerId="ADAL" clId="{E28BF4C0-D9DE-432F-ACED-E0792BE1BDF7}" dt="2024-08-16T14:18:25.212" v="41" actId="14100"/>
          <ac:spMkLst>
            <pc:docMk/>
            <pc:sldMk cId="3078994387" sldId="289"/>
            <ac:spMk id="2" creationId="{AFEEEE69-0E90-4197-84C3-DAFADF46E316}"/>
          </ac:spMkLst>
        </pc:spChg>
        <pc:spChg chg="add mod">
          <ac:chgData name="Green, Jon B" userId="248b804a-176a-4c75-83e3-8dc65d3e9e87" providerId="ADAL" clId="{E28BF4C0-D9DE-432F-ACED-E0792BE1BDF7}" dt="2024-08-16T20:48:51.879" v="2804" actId="207"/>
          <ac:spMkLst>
            <pc:docMk/>
            <pc:sldMk cId="3078994387" sldId="289"/>
            <ac:spMk id="4" creationId="{9EE2C791-36C1-43CD-E0F3-30B6577BCA72}"/>
          </ac:spMkLst>
        </pc:spChg>
        <pc:spChg chg="del mod">
          <ac:chgData name="Green, Jon B" userId="248b804a-176a-4c75-83e3-8dc65d3e9e87" providerId="ADAL" clId="{E28BF4C0-D9DE-432F-ACED-E0792BE1BDF7}" dt="2024-08-16T20:47:36.534" v="2762" actId="21"/>
          <ac:spMkLst>
            <pc:docMk/>
            <pc:sldMk cId="3078994387" sldId="289"/>
            <ac:spMk id="9" creationId="{6FEC93CF-2672-7D78-F278-58C5E012E0DF}"/>
          </ac:spMkLst>
        </pc:spChg>
      </pc:sldChg>
      <pc:sldMasterChg chg="delSldLayout">
        <pc:chgData name="Green, Jon B" userId="248b804a-176a-4c75-83e3-8dc65d3e9e87" providerId="ADAL" clId="{E28BF4C0-D9DE-432F-ACED-E0792BE1BDF7}" dt="2024-08-16T19:31:40.496" v="1692" actId="2696"/>
        <pc:sldMasterMkLst>
          <pc:docMk/>
          <pc:sldMasterMk cId="1556065105" sldId="2147483667"/>
        </pc:sldMasterMkLst>
        <pc:sldLayoutChg chg="del">
          <pc:chgData name="Green, Jon B" userId="248b804a-176a-4c75-83e3-8dc65d3e9e87" providerId="ADAL" clId="{E28BF4C0-D9DE-432F-ACED-E0792BE1BDF7}" dt="2024-08-16T19:31:37.259" v="1691" actId="2696"/>
          <pc:sldLayoutMkLst>
            <pc:docMk/>
            <pc:sldMasterMk cId="1556065105" sldId="2147483667"/>
            <pc:sldLayoutMk cId="1535595500" sldId="2147483684"/>
          </pc:sldLayoutMkLst>
        </pc:sldLayoutChg>
        <pc:sldLayoutChg chg="del">
          <pc:chgData name="Green, Jon B" userId="248b804a-176a-4c75-83e3-8dc65d3e9e87" providerId="ADAL" clId="{E28BF4C0-D9DE-432F-ACED-E0792BE1BDF7}" dt="2024-08-16T19:31:34.341" v="1690" actId="2696"/>
          <pc:sldLayoutMkLst>
            <pc:docMk/>
            <pc:sldMasterMk cId="1556065105" sldId="2147483667"/>
            <pc:sldLayoutMk cId="3656868073" sldId="2147483687"/>
          </pc:sldLayoutMkLst>
        </pc:sldLayoutChg>
        <pc:sldLayoutChg chg="del">
          <pc:chgData name="Green, Jon B" userId="248b804a-176a-4c75-83e3-8dc65d3e9e87" providerId="ADAL" clId="{E28BF4C0-D9DE-432F-ACED-E0792BE1BDF7}" dt="2024-08-16T19:31:40.496" v="1692" actId="2696"/>
          <pc:sldLayoutMkLst>
            <pc:docMk/>
            <pc:sldMasterMk cId="1556065105" sldId="2147483667"/>
            <pc:sldLayoutMk cId="177422774" sldId="2147483688"/>
          </pc:sldLayoutMkLst>
        </pc:sldLayoutChg>
        <pc:sldLayoutChg chg="del">
          <pc:chgData name="Green, Jon B" userId="248b804a-176a-4c75-83e3-8dc65d3e9e87" providerId="ADAL" clId="{E28BF4C0-D9DE-432F-ACED-E0792BE1BDF7}" dt="2024-08-16T14:50:09.427" v="214" actId="47"/>
          <pc:sldLayoutMkLst>
            <pc:docMk/>
            <pc:sldMasterMk cId="1556065105" sldId="2147483667"/>
            <pc:sldLayoutMk cId="1518789907" sldId="2147483689"/>
          </pc:sldLayoutMkLst>
        </pc:sldLayoutChg>
        <pc:sldLayoutChg chg="del">
          <pc:chgData name="Green, Jon B" userId="248b804a-176a-4c75-83e3-8dc65d3e9e87" providerId="ADAL" clId="{E28BF4C0-D9DE-432F-ACED-E0792BE1BDF7}" dt="2024-08-16T14:50:09.427" v="214" actId="47"/>
          <pc:sldLayoutMkLst>
            <pc:docMk/>
            <pc:sldMasterMk cId="1556065105" sldId="2147483667"/>
            <pc:sldLayoutMk cId="114884233" sldId="214748369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8/16/2024</a:t>
            </a:fld>
            <a:endParaRPr lang="en-US" dirty="0"/>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8/16/2024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dirty="0"/>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dirty="0"/>
          </a:p>
        </p:txBody>
      </p:sp>
    </p:spTree>
    <p:extLst>
      <p:ext uri="{BB962C8B-B14F-4D97-AF65-F5344CB8AC3E}">
        <p14:creationId xmlns:p14="http://schemas.microsoft.com/office/powerpoint/2010/main" val="69544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dirty="0"/>
          </a:p>
        </p:txBody>
      </p:sp>
    </p:spTree>
    <p:extLst>
      <p:ext uri="{BB962C8B-B14F-4D97-AF65-F5344CB8AC3E}">
        <p14:creationId xmlns:p14="http://schemas.microsoft.com/office/powerpoint/2010/main" val="3727634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dirty="0"/>
          </a:p>
        </p:txBody>
      </p:sp>
    </p:spTree>
    <p:extLst>
      <p:ext uri="{BB962C8B-B14F-4D97-AF65-F5344CB8AC3E}">
        <p14:creationId xmlns:p14="http://schemas.microsoft.com/office/powerpoint/2010/main" val="123304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dirty="0"/>
          </a:p>
        </p:txBody>
      </p:sp>
    </p:spTree>
    <p:extLst>
      <p:ext uri="{BB962C8B-B14F-4D97-AF65-F5344CB8AC3E}">
        <p14:creationId xmlns:p14="http://schemas.microsoft.com/office/powerpoint/2010/main" val="3988440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5</a:t>
            </a:fld>
            <a:endParaRPr lang="en-US" dirty="0"/>
          </a:p>
        </p:txBody>
      </p:sp>
    </p:spTree>
    <p:extLst>
      <p:ext uri="{BB962C8B-B14F-4D97-AF65-F5344CB8AC3E}">
        <p14:creationId xmlns:p14="http://schemas.microsoft.com/office/powerpoint/2010/main" val="1495799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6</a:t>
            </a:fld>
            <a:endParaRPr lang="en-US" dirty="0"/>
          </a:p>
        </p:txBody>
      </p:sp>
    </p:spTree>
    <p:extLst>
      <p:ext uri="{BB962C8B-B14F-4D97-AF65-F5344CB8AC3E}">
        <p14:creationId xmlns:p14="http://schemas.microsoft.com/office/powerpoint/2010/main" val="465852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7</a:t>
            </a:fld>
            <a:endParaRPr lang="en-US" dirty="0"/>
          </a:p>
        </p:txBody>
      </p:sp>
    </p:spTree>
    <p:extLst>
      <p:ext uri="{BB962C8B-B14F-4D97-AF65-F5344CB8AC3E}">
        <p14:creationId xmlns:p14="http://schemas.microsoft.com/office/powerpoint/2010/main" val="1588769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8</a:t>
            </a:fld>
            <a:endParaRPr lang="en-US" dirty="0"/>
          </a:p>
        </p:txBody>
      </p:sp>
    </p:spTree>
    <p:extLst>
      <p:ext uri="{BB962C8B-B14F-4D97-AF65-F5344CB8AC3E}">
        <p14:creationId xmlns:p14="http://schemas.microsoft.com/office/powerpoint/2010/main" val="2974415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8/16/2024</a:t>
            </a:fld>
            <a:endParaRPr lang="en-US" dirty="0"/>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8/16/2024</a:t>
            </a:fld>
            <a:endParaRPr lang="en-US" dirty="0"/>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8/16/2024</a:t>
            </a:fld>
            <a:endParaRPr lang="en-US" dirty="0"/>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dirty="0"/>
              <a:t>Click icon to add picture</a:t>
            </a:r>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dirty="0"/>
              <a:t>Click icon to add picture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8/16/2024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4225005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4056528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215072" y="4027992"/>
            <a:ext cx="5028565" cy="1894972"/>
          </a:xfrm>
        </p:spPr>
        <p:txBody>
          <a:bodyPr>
            <a:noAutofit/>
          </a:bodyPr>
          <a:lstStyle>
            <a:lvl1pPr marL="0" indent="0" algn="l">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dirty="0"/>
              <a:t>Click icon to add picture</a:t>
            </a:r>
          </a:p>
        </p:txBody>
      </p:sp>
    </p:spTree>
    <p:extLst>
      <p:ext uri="{BB962C8B-B14F-4D97-AF65-F5344CB8AC3E}">
        <p14:creationId xmlns:p14="http://schemas.microsoft.com/office/powerpoint/2010/main" val="260937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dirty="0"/>
              <a:t>Click icon to add picture</a:t>
            </a:r>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74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9E49FCE-658C-FF5A-6405-3D10F1AC1B06}"/>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03C516-D418-5E3E-1E4E-1DF8464338F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BF5B15-0E8A-A82C-6E9C-FCF3FBAAD468}"/>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4B33CA-9490-C8E1-FE4F-06367AF2921F}"/>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86824F-3198-FE44-5A4A-70312048DAF9}"/>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8CD71-6E97-B6A9-11B6-867ED408DEE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9FDAA6-BDE8-D6C3-17CD-F87BFB54F54A}"/>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42A0738D-E9A9-14B7-4739-62E402B0C2DF}"/>
              </a:ext>
            </a:extLst>
          </p:cNvPr>
          <p:cNvSpPr>
            <a:spLocks noGrp="1"/>
          </p:cNvSpPr>
          <p:nvPr>
            <p:ph sz="half" idx="14" hasCustomPrompt="1"/>
          </p:nvPr>
        </p:nvSpPr>
        <p:spPr>
          <a:xfrm>
            <a:off x="834961" y="2032663"/>
            <a:ext cx="4463005"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A766D4CB-8BCE-C6EE-EF57-A8A819EBD366}"/>
              </a:ext>
            </a:extLst>
          </p:cNvPr>
          <p:cNvSpPr>
            <a:spLocks noGrp="1"/>
          </p:cNvSpPr>
          <p:nvPr>
            <p:ph sz="half" idx="13" hasCustomPrompt="1"/>
          </p:nvPr>
        </p:nvSpPr>
        <p:spPr>
          <a:xfrm>
            <a:off x="6141720" y="2032663"/>
            <a:ext cx="5212080"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8/16/2024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866756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DD9208B-0FD2-A7E3-5202-0F18392AE4F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4010E2-9C6F-C582-1E3A-F5D43D0FFBBC}"/>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3D2B8AF-94DE-C211-EAE7-0971C111BEAD}"/>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47A2AC-F284-077E-9A14-EB7D1DE6274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E91F1F-5151-2442-2B89-CE0AB1178507}"/>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BD82AC-3C5B-819E-E0FF-157D74B840BC}"/>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299648-2E6E-FA0D-85E4-8884BE34A00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07BD0263-5D42-E696-F170-1F9CF5FF2A74}"/>
              </a:ext>
            </a:extLst>
          </p:cNvPr>
          <p:cNvSpPr>
            <a:spLocks noGrp="1"/>
          </p:cNvSpPr>
          <p:nvPr>
            <p:ph sz="half" idx="15" hasCustomPrompt="1"/>
          </p:nvPr>
        </p:nvSpPr>
        <p:spPr>
          <a:xfrm>
            <a:off x="838199" y="2078963"/>
            <a:ext cx="3435628" cy="4067492"/>
          </a:xfrm>
        </p:spPr>
        <p:txBody>
          <a:bodyPr>
            <a:normAutofit/>
          </a:bodyPr>
          <a:lstStyle>
            <a:lvl1pPr marL="457200" indent="-457200">
              <a:spcBef>
                <a:spcPts val="1000"/>
              </a:spcBef>
              <a:spcAft>
                <a:spcPts val="500"/>
              </a:spcAft>
              <a:buFont typeface="+mj-lt"/>
              <a:buAutoNum type="arabicPeriod"/>
              <a:defRPr sz="1800"/>
            </a:lvl1pPr>
            <a:lvl2pPr marL="914400" indent="-457200">
              <a:spcBef>
                <a:spcPts val="1000"/>
              </a:spcBef>
              <a:spcAft>
                <a:spcPts val="500"/>
              </a:spcAft>
              <a:buFont typeface="+mj-lt"/>
              <a:buAutoNum type="alphaLcPeriod"/>
              <a:defRPr sz="1800"/>
            </a:lvl2pPr>
            <a:lvl3pPr marL="1371600" indent="-457200">
              <a:spcBef>
                <a:spcPts val="1000"/>
              </a:spcBef>
              <a:spcAft>
                <a:spcPts val="500"/>
              </a:spcAft>
              <a:buFont typeface="+mj-lt"/>
              <a:buAutoNum type="arabicParenR"/>
              <a:defRPr sz="1800"/>
            </a:lvl3pPr>
            <a:lvl4pPr marL="1828800" indent="-457200">
              <a:spcBef>
                <a:spcPts val="1000"/>
              </a:spcBef>
              <a:spcAft>
                <a:spcPts val="500"/>
              </a:spcAft>
              <a:buFont typeface="+mj-lt"/>
              <a:buAutoNum type="alphaLcParenR"/>
              <a:defRPr sz="1800"/>
            </a:lvl4pPr>
            <a:lvl5pPr marL="2228850" indent="-457200">
              <a:spcBef>
                <a:spcPts val="1000"/>
              </a:spcBef>
              <a:spcAft>
                <a:spcPts val="500"/>
              </a:spcAft>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a:extLst>
              <a:ext uri="{FF2B5EF4-FFF2-40B4-BE49-F238E27FC236}">
                <a16:creationId xmlns:a16="http://schemas.microsoft.com/office/drawing/2014/main" id="{1BEE7174-135F-6F9F-11B9-3C3F2F9CDEAA}"/>
              </a:ext>
            </a:extLst>
          </p:cNvPr>
          <p:cNvSpPr>
            <a:spLocks noGrp="1"/>
          </p:cNvSpPr>
          <p:nvPr>
            <p:ph sz="half" idx="14" hasCustomPrompt="1"/>
          </p:nvPr>
        </p:nvSpPr>
        <p:spPr>
          <a:xfrm>
            <a:off x="4965539" y="2087315"/>
            <a:ext cx="6007261" cy="4067492"/>
          </a:xfrm>
        </p:spPr>
        <p:txBody>
          <a:bodyPr>
            <a:normAutofit/>
          </a:bodyPr>
          <a:lstStyle>
            <a:lvl1pPr marL="0" indent="0">
              <a:spcBef>
                <a:spcPts val="1000"/>
              </a:spcBef>
              <a:spcAft>
                <a:spcPts val="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8/16/2024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42520464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dirty="0"/>
              <a:t>Click icon to add picture</a:t>
            </a:r>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39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8/16/2024</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66789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8/16/2024</a:t>
            </a:fld>
            <a:endParaRPr lang="en-US" dirty="0"/>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8/16/2024</a:t>
            </a:fld>
            <a:endParaRPr lang="en-US" dirty="0"/>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8/16/2024</a:t>
            </a:fld>
            <a:endParaRPr lang="en-US" dirty="0"/>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8/16/2024</a:t>
            </a:fld>
            <a:endParaRPr lang="en-US" dirty="0"/>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8/16/2024</a:t>
            </a:fld>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8/16/2024</a:t>
            </a:fld>
            <a:endParaRPr lang="en-US" dirty="0"/>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8/16/2024</a:t>
            </a:fld>
            <a:endParaRPr lang="en-US" dirty="0"/>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8/16/2024</a:t>
            </a:fld>
            <a:endParaRPr lang="en-US" dirty="0"/>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dirty="0"/>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5" r:id="rId17"/>
    <p:sldLayoutId id="2147483686" r:id="rId18"/>
    <p:sldLayoutId id="2147483691" r:id="rId19"/>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9.xml"/><Relationship Id="rId5" Type="http://schemas.openxmlformats.org/officeDocument/2006/relationships/hyperlink" Target="https://www.lucidchart.com/blog/value-stream-mapping-for-devops" TargetMode="External"/><Relationship Id="rId4" Type="http://schemas.openxmlformats.org/officeDocument/2006/relationships/hyperlink" Target="https://www.software.com/devops-guides/lead-ti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Looking up view of a city with skyscrapers">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72" r="72"/>
          <a:stretch/>
        </p:blipFill>
        <p:spPr/>
      </p:pic>
      <p:sp>
        <p:nvSpPr>
          <p:cNvPr id="2" name="TextBox 1">
            <a:extLst>
              <a:ext uri="{FF2B5EF4-FFF2-40B4-BE49-F238E27FC236}">
                <a16:creationId xmlns:a16="http://schemas.microsoft.com/office/drawing/2014/main" id="{AFEEEE69-0E90-4197-84C3-DAFADF46E316}"/>
              </a:ext>
            </a:extLst>
          </p:cNvPr>
          <p:cNvSpPr txBox="1"/>
          <p:nvPr/>
        </p:nvSpPr>
        <p:spPr>
          <a:xfrm>
            <a:off x="8517467" y="6290733"/>
            <a:ext cx="2302933" cy="369332"/>
          </a:xfrm>
          <a:prstGeom prst="rect">
            <a:avLst/>
          </a:prstGeom>
          <a:noFill/>
        </p:spPr>
        <p:txBody>
          <a:bodyPr wrap="square" rtlCol="0">
            <a:spAutoFit/>
          </a:bodyPr>
          <a:lstStyle/>
          <a:p>
            <a:r>
              <a:rPr lang="en-US" dirty="0">
                <a:solidFill>
                  <a:schemeClr val="bg1"/>
                </a:solidFill>
              </a:rPr>
              <a:t>Presented by Jon Green</a:t>
            </a:r>
          </a:p>
        </p:txBody>
      </p:sp>
      <p:sp>
        <p:nvSpPr>
          <p:cNvPr id="4" name="TextBox 3">
            <a:extLst>
              <a:ext uri="{FF2B5EF4-FFF2-40B4-BE49-F238E27FC236}">
                <a16:creationId xmlns:a16="http://schemas.microsoft.com/office/drawing/2014/main" id="{9EE2C791-36C1-43CD-E0F3-30B6577BCA72}"/>
              </a:ext>
            </a:extLst>
          </p:cNvPr>
          <p:cNvSpPr txBox="1"/>
          <p:nvPr/>
        </p:nvSpPr>
        <p:spPr>
          <a:xfrm>
            <a:off x="859665" y="2185046"/>
            <a:ext cx="6123904" cy="1754326"/>
          </a:xfrm>
          <a:prstGeom prst="rect">
            <a:avLst/>
          </a:prstGeom>
          <a:noFill/>
        </p:spPr>
        <p:txBody>
          <a:bodyPr wrap="square">
            <a:spAutoFit/>
          </a:bodyPr>
          <a:lstStyle/>
          <a:p>
            <a:r>
              <a:rPr lang="en-US" sz="5400" b="1" dirty="0">
                <a:solidFill>
                  <a:srgbClr val="2F4733"/>
                </a:solidFill>
                <a:latin typeface="+mj-lt"/>
              </a:rPr>
              <a:t>Technology Value Stream</a:t>
            </a:r>
          </a:p>
        </p:txBody>
      </p:sp>
    </p:spTree>
    <p:extLst>
      <p:ext uri="{BB962C8B-B14F-4D97-AF65-F5344CB8AC3E}">
        <p14:creationId xmlns:p14="http://schemas.microsoft.com/office/powerpoint/2010/main" val="3078994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4038600" y="620403"/>
            <a:ext cx="5697829" cy="5617194"/>
          </a:xfrm>
          <a:noFill/>
        </p:spPr>
        <p:txBody>
          <a:bodyPr anchor="ctr">
            <a:normAutofit/>
          </a:bodyPr>
          <a:lstStyle/>
          <a:p>
            <a:r>
              <a:rPr lang="en-US" sz="3600" b="1" dirty="0">
                <a:latin typeface="+mj-lt"/>
              </a:rPr>
              <a:t>Topics:</a:t>
            </a:r>
          </a:p>
          <a:p>
            <a:r>
              <a:rPr lang="en-US" sz="2800" dirty="0">
                <a:latin typeface="Calibri" panose="020F0502020204030204" pitchFamily="34" charset="0"/>
                <a:ea typeface="Calibri" panose="020F0502020204030204" pitchFamily="34" charset="0"/>
                <a:cs typeface="Calibri" panose="020F0502020204030204" pitchFamily="34" charset="0"/>
              </a:rPr>
              <a:t>What is Technology Value Stream?</a:t>
            </a:r>
          </a:p>
          <a:p>
            <a:r>
              <a:rPr lang="en-US" sz="2800" dirty="0">
                <a:latin typeface="Calibri" panose="020F0502020204030204" pitchFamily="34" charset="0"/>
                <a:ea typeface="Calibri" panose="020F0502020204030204" pitchFamily="34" charset="0"/>
                <a:cs typeface="Calibri" panose="020F0502020204030204" pitchFamily="34" charset="0"/>
              </a:rPr>
              <a:t>L</a:t>
            </a:r>
            <a:r>
              <a:rPr lang="en-US" sz="2800" dirty="0">
                <a:effectLst/>
                <a:latin typeface="Calibri" panose="020F0502020204030204" pitchFamily="34" charset="0"/>
                <a:ea typeface="Calibri" panose="020F0502020204030204" pitchFamily="34" charset="0"/>
                <a:cs typeface="Calibri" panose="020F0502020204030204" pitchFamily="34" charset="0"/>
              </a:rPr>
              <a:t>ead Time vs Processing </a:t>
            </a:r>
            <a:r>
              <a:rPr lang="en-US" sz="2800" dirty="0">
                <a:latin typeface="Calibri" panose="020F0502020204030204" pitchFamily="34" charset="0"/>
                <a:ea typeface="Calibri" panose="020F0502020204030204" pitchFamily="34" charset="0"/>
                <a:cs typeface="Calibri" panose="020F0502020204030204" pitchFamily="34" charset="0"/>
              </a:rPr>
              <a:t>T</a:t>
            </a:r>
            <a:r>
              <a:rPr lang="en-US" sz="2800" dirty="0">
                <a:effectLst/>
                <a:latin typeface="Calibri" panose="020F0502020204030204" pitchFamily="34" charset="0"/>
                <a:ea typeface="Calibri" panose="020F0502020204030204" pitchFamily="34" charset="0"/>
                <a:cs typeface="Calibri" panose="020F0502020204030204" pitchFamily="34" charset="0"/>
              </a:rPr>
              <a:t>ime</a:t>
            </a:r>
          </a:p>
          <a:p>
            <a:r>
              <a:rPr lang="en-US" sz="2800" dirty="0">
                <a:latin typeface="Calibri" panose="020F0502020204030204" pitchFamily="34" charset="0"/>
                <a:ea typeface="Calibri" panose="020F0502020204030204" pitchFamily="34" charset="0"/>
                <a:cs typeface="Calibri" panose="020F0502020204030204" pitchFamily="34" charset="0"/>
              </a:rPr>
              <a:t>Determining Lead Time</a:t>
            </a:r>
          </a:p>
        </p:txBody>
      </p:sp>
      <p:pic>
        <p:nvPicPr>
          <p:cNvPr id="25" name="Picture Placeholder 6" descr="A city skyline">
            <a:extLst>
              <a:ext uri="{FF2B5EF4-FFF2-40B4-BE49-F238E27FC236}">
                <a16:creationId xmlns:a16="http://schemas.microsoft.com/office/drawing/2014/main" id="{086C9520-C924-5732-CC82-F0C4A533D4E2}"/>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 r="38"/>
          <a:stretch/>
        </p:blipFill>
        <p:spPr/>
      </p:pic>
    </p:spTree>
    <p:extLst>
      <p:ext uri="{BB962C8B-B14F-4D97-AF65-F5344CB8AC3E}">
        <p14:creationId xmlns:p14="http://schemas.microsoft.com/office/powerpoint/2010/main" val="103835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 city with tall buildings">
            <a:extLst>
              <a:ext uri="{FF2B5EF4-FFF2-40B4-BE49-F238E27FC236}">
                <a16:creationId xmlns:a16="http://schemas.microsoft.com/office/drawing/2014/main" id="{4D6EE8D1-247A-B95F-BD1A-A2D76964CF3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3" r="13"/>
          <a:stretch/>
        </p:blipFill>
        <p:spPr/>
      </p:pic>
      <p:sp>
        <p:nvSpPr>
          <p:cNvPr id="5" name="TextBox 4">
            <a:extLst>
              <a:ext uri="{FF2B5EF4-FFF2-40B4-BE49-F238E27FC236}">
                <a16:creationId xmlns:a16="http://schemas.microsoft.com/office/drawing/2014/main" id="{59F91198-4D98-9038-C492-B88EB6334EA8}"/>
              </a:ext>
            </a:extLst>
          </p:cNvPr>
          <p:cNvSpPr txBox="1"/>
          <p:nvPr/>
        </p:nvSpPr>
        <p:spPr>
          <a:xfrm>
            <a:off x="1820332" y="431801"/>
            <a:ext cx="8032005" cy="584775"/>
          </a:xfrm>
          <a:prstGeom prst="rect">
            <a:avLst/>
          </a:prstGeom>
          <a:noFill/>
        </p:spPr>
        <p:txBody>
          <a:bodyPr wrap="square" rtlCol="0">
            <a:spAutoFit/>
          </a:bodyPr>
          <a:lstStyle/>
          <a:p>
            <a:pPr lvl="3"/>
            <a:r>
              <a:rPr lang="en-US" sz="3200" b="1" dirty="0">
                <a:latin typeface="+mj-lt"/>
              </a:rPr>
              <a:t>What is Technology Value Stream?</a:t>
            </a:r>
          </a:p>
        </p:txBody>
      </p:sp>
      <p:sp>
        <p:nvSpPr>
          <p:cNvPr id="6" name="TextBox 5">
            <a:extLst>
              <a:ext uri="{FF2B5EF4-FFF2-40B4-BE49-F238E27FC236}">
                <a16:creationId xmlns:a16="http://schemas.microsoft.com/office/drawing/2014/main" id="{87250D2F-F70A-A871-D1BD-6B358303605B}"/>
              </a:ext>
            </a:extLst>
          </p:cNvPr>
          <p:cNvSpPr txBox="1"/>
          <p:nvPr/>
        </p:nvSpPr>
        <p:spPr>
          <a:xfrm>
            <a:off x="745067" y="1388533"/>
            <a:ext cx="11336866" cy="2677656"/>
          </a:xfrm>
          <a:prstGeom prst="rect">
            <a:avLst/>
          </a:prstGeom>
          <a:noFill/>
        </p:spPr>
        <p:txBody>
          <a:bodyPr wrap="square" rtlCol="0">
            <a:spAutoFit/>
          </a:bodyPr>
          <a:lstStyle/>
          <a:p>
            <a:endParaRPr lang="en-US" sz="2800" dirty="0"/>
          </a:p>
          <a:p>
            <a:r>
              <a:rPr lang="en-US" sz="2800" dirty="0">
                <a:latin typeface="Calibri" panose="020F0502020204030204" pitchFamily="34" charset="0"/>
                <a:ea typeface="Calibri" panose="020F0502020204030204" pitchFamily="34" charset="0"/>
                <a:cs typeface="Calibri" panose="020F0502020204030204" pitchFamily="34" charset="0"/>
              </a:rPr>
              <a:t>Technology value stream is a sequence of activities that an organization conducts to deliver a product, service, or experience to the end user. In terms of software, it represents the lifecycle of the product and the method in which it is delivered to the consumer. Some of the aspects that it includes are update methods, operational procedures, and delivery protocols. </a:t>
            </a:r>
          </a:p>
        </p:txBody>
      </p:sp>
    </p:spTree>
    <p:extLst>
      <p:ext uri="{BB962C8B-B14F-4D97-AF65-F5344CB8AC3E}">
        <p14:creationId xmlns:p14="http://schemas.microsoft.com/office/powerpoint/2010/main" val="821088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3867085" y="183599"/>
            <a:ext cx="6217072" cy="776288"/>
          </a:xfrm>
          <a:noFill/>
        </p:spPr>
        <p:txBody>
          <a:bodyPr/>
          <a:lstStyle/>
          <a:p>
            <a:pPr lvl="3"/>
            <a:r>
              <a:rPr lang="en-US" sz="3200" b="1" dirty="0">
                <a:latin typeface="+mj-lt"/>
              </a:rPr>
              <a:t>		 </a:t>
            </a:r>
            <a:r>
              <a:rPr lang="en-US" sz="3600" b="1" dirty="0">
                <a:latin typeface="+mj-lt"/>
              </a:rPr>
              <a:t>Lead Time</a:t>
            </a:r>
          </a:p>
        </p:txBody>
      </p:sp>
      <p:pic>
        <p:nvPicPr>
          <p:cNvPr id="24" name="Picture Placeholder 7" descr="Looking up view of tall buildings">
            <a:extLst>
              <a:ext uri="{FF2B5EF4-FFF2-40B4-BE49-F238E27FC236}">
                <a16:creationId xmlns:a16="http://schemas.microsoft.com/office/drawing/2014/main" id="{A672B903-78EE-718A-C122-69D51207883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1" b="61"/>
          <a:stretch/>
        </p:blipFill>
        <p:spPr>
          <a:noFill/>
        </p:spPr>
      </p:pic>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3867085" y="1136897"/>
            <a:ext cx="7208746" cy="5537504"/>
          </a:xfrm>
          <a:noFill/>
        </p:spPr>
        <p:txBody>
          <a:bodyPr vert="horz" lIns="91440" tIns="45720" rIns="91440" bIns="45720" rtlCol="0" anchor="t">
            <a:noAutofit/>
          </a:bodyPr>
          <a:lstStyle/>
          <a:p>
            <a:r>
              <a:rPr lang="en-US" sz="2000" b="0" i="0" dirty="0">
                <a:solidFill>
                  <a:srgbClr val="30414D"/>
                </a:solidFill>
                <a:effectLst/>
                <a:latin typeface="Calibri" panose="020F0502020204030204" pitchFamily="34" charset="0"/>
                <a:ea typeface="Calibri" panose="020F0502020204030204" pitchFamily="34" charset="0"/>
                <a:cs typeface="Calibri" panose="020F0502020204030204" pitchFamily="34" charset="0"/>
              </a:rPr>
              <a:t>Lead time in DevOps measures how much time has elapsed between committing code and deploying it to production. It also includes tracking the time spent on implementing, testing, and delivering changes to the codebase. </a:t>
            </a:r>
          </a:p>
          <a:p>
            <a:r>
              <a:rPr lang="en-US" sz="2000" kern="100" dirty="0">
                <a:effectLst/>
                <a:latin typeface="Calibri" panose="020F0502020204030204" pitchFamily="34" charset="0"/>
                <a:ea typeface="Calibri" panose="020F0502020204030204" pitchFamily="34" charset="0"/>
                <a:cs typeface="Calibri" panose="020F0502020204030204" pitchFamily="34" charset="0"/>
              </a:rPr>
              <a:t>Lead times of minutes are more beneficial than lead times requiring months. Lead times of minutes are better because the developers receive fast and constant feedback regarding the project. This quick sharing of updates allows them to implement changes as soon as possible in addition to providing a consistent result. </a:t>
            </a:r>
          </a:p>
          <a:p>
            <a:r>
              <a:rPr lang="en-US" sz="2000" kern="100" dirty="0">
                <a:latin typeface="Calibri" panose="020F0502020204030204" pitchFamily="34" charset="0"/>
                <a:ea typeface="Calibri" panose="020F0502020204030204" pitchFamily="34" charset="0"/>
                <a:cs typeface="Calibri" panose="020F0502020204030204" pitchFamily="34" charset="0"/>
              </a:rPr>
              <a:t>Lead times in months provides a slower turnaround time for deployments. It also runs the risk of bigger issues occurring due to the developers not being updated on their progress in regular intervals. This can ultimately place more stress on the development team due to the lack of information and feedback being produced. </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CFBB810-3430-2C29-1AA0-9744AA0A1AA3}"/>
              </a:ext>
            </a:extLst>
          </p:cNvPr>
          <p:cNvSpPr>
            <a:spLocks noGrp="1"/>
          </p:cNvSpPr>
          <p:nvPr>
            <p:ph sz="half" idx="14"/>
          </p:nvPr>
        </p:nvSpPr>
        <p:spPr>
          <a:xfrm>
            <a:off x="809201" y="2069291"/>
            <a:ext cx="10369659" cy="3017864"/>
          </a:xfrm>
          <a:solidFill>
            <a:schemeClr val="bg1"/>
          </a:solidFill>
        </p:spPr>
        <p:txBody>
          <a:bodyPr>
            <a:no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Processing time is a component of lead time. The process time begins once the developers receive the request / ticket to implement changes in the software. The processing time is heavily impacted by limiting WIP. Limiting WIP ensures that tasks are completed in their entirety before starting a task. This in turn produces a consistent result with along with an efficient use of time management to complete the task at hand. </a:t>
            </a:r>
          </a:p>
        </p:txBody>
      </p:sp>
      <p:sp>
        <p:nvSpPr>
          <p:cNvPr id="10" name="TextBox 9">
            <a:extLst>
              <a:ext uri="{FF2B5EF4-FFF2-40B4-BE49-F238E27FC236}">
                <a16:creationId xmlns:a16="http://schemas.microsoft.com/office/drawing/2014/main" id="{C80625AA-C989-FAB4-D7A4-29A39BBD1453}"/>
              </a:ext>
            </a:extLst>
          </p:cNvPr>
          <p:cNvSpPr txBox="1"/>
          <p:nvPr/>
        </p:nvSpPr>
        <p:spPr>
          <a:xfrm>
            <a:off x="1916783" y="1000189"/>
            <a:ext cx="9262077" cy="707886"/>
          </a:xfrm>
          <a:prstGeom prst="rect">
            <a:avLst/>
          </a:prstGeom>
          <a:noFill/>
        </p:spPr>
        <p:txBody>
          <a:bodyPr wrap="square">
            <a:spAutoFit/>
          </a:bodyPr>
          <a:lstStyle/>
          <a:p>
            <a:pPr lvl="3"/>
            <a:r>
              <a:rPr lang="en-US" sz="4000" b="1" dirty="0">
                <a:latin typeface="+mj-lt"/>
              </a:rPr>
              <a:t>	Processing Time</a:t>
            </a:r>
          </a:p>
        </p:txBody>
      </p:sp>
    </p:spTree>
    <p:extLst>
      <p:ext uri="{BB962C8B-B14F-4D97-AF65-F5344CB8AC3E}">
        <p14:creationId xmlns:p14="http://schemas.microsoft.com/office/powerpoint/2010/main" val="83740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flowchart&#10;&#10;Description automatically generated">
            <a:extLst>
              <a:ext uri="{FF2B5EF4-FFF2-40B4-BE49-F238E27FC236}">
                <a16:creationId xmlns:a16="http://schemas.microsoft.com/office/drawing/2014/main" id="{D85AE409-DE18-CC2A-C3AF-3533D82432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7858" y="1197448"/>
            <a:ext cx="6462655" cy="4948791"/>
          </a:xfrm>
          <a:prstGeom prst="rect">
            <a:avLst/>
          </a:prstGeom>
        </p:spPr>
      </p:pic>
      <p:sp>
        <p:nvSpPr>
          <p:cNvPr id="6" name="TextBox 5">
            <a:extLst>
              <a:ext uri="{FF2B5EF4-FFF2-40B4-BE49-F238E27FC236}">
                <a16:creationId xmlns:a16="http://schemas.microsoft.com/office/drawing/2014/main" id="{9E0BDCFD-629C-1FD5-839E-481AA75E7687}"/>
              </a:ext>
            </a:extLst>
          </p:cNvPr>
          <p:cNvSpPr txBox="1"/>
          <p:nvPr/>
        </p:nvSpPr>
        <p:spPr>
          <a:xfrm>
            <a:off x="965915" y="270456"/>
            <a:ext cx="10200067" cy="646331"/>
          </a:xfrm>
          <a:prstGeom prst="rect">
            <a:avLst/>
          </a:prstGeom>
          <a:noFill/>
        </p:spPr>
        <p:txBody>
          <a:bodyPr wrap="square" rtlCol="0">
            <a:spAutoFit/>
          </a:bodyPr>
          <a:lstStyle/>
          <a:p>
            <a:pPr lvl="1"/>
            <a:r>
              <a:rPr lang="en-US" sz="3600" b="1" dirty="0">
                <a:latin typeface="+mj-lt"/>
              </a:rPr>
              <a:t>		Technology Value Stream Example</a:t>
            </a:r>
          </a:p>
        </p:txBody>
      </p:sp>
      <p:sp>
        <p:nvSpPr>
          <p:cNvPr id="9" name="TextBox 8">
            <a:extLst>
              <a:ext uri="{FF2B5EF4-FFF2-40B4-BE49-F238E27FC236}">
                <a16:creationId xmlns:a16="http://schemas.microsoft.com/office/drawing/2014/main" id="{088A7D56-1493-F528-7082-250FAD502914}"/>
              </a:ext>
            </a:extLst>
          </p:cNvPr>
          <p:cNvSpPr txBox="1"/>
          <p:nvPr/>
        </p:nvSpPr>
        <p:spPr>
          <a:xfrm>
            <a:off x="811367" y="6146239"/>
            <a:ext cx="10509161" cy="646331"/>
          </a:xfrm>
          <a:prstGeom prst="rect">
            <a:avLst/>
          </a:prstGeom>
          <a:noFill/>
        </p:spPr>
        <p:txBody>
          <a:bodyPr wrap="square" rtlCol="0">
            <a:spAutoFit/>
          </a:bodyPr>
          <a:lstStyle/>
          <a:p>
            <a:r>
              <a:rPr lang="en-US"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Mathenge, J. (2021). </a:t>
            </a:r>
            <a:r>
              <a:rPr lang="en-US" sz="1800" b="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Value Stream Mapping (VSM) Tutorial with Examples &amp; Tips</a:t>
            </a:r>
            <a:r>
              <a:rPr lang="en-US"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BMC 			Blogs. https://www.bmc.com/blogs/value-stream-mapping/</a:t>
            </a:r>
            <a:endParaRPr lang="en-US" dirty="0"/>
          </a:p>
        </p:txBody>
      </p:sp>
    </p:spTree>
    <p:extLst>
      <p:ext uri="{BB962C8B-B14F-4D97-AF65-F5344CB8AC3E}">
        <p14:creationId xmlns:p14="http://schemas.microsoft.com/office/powerpoint/2010/main" val="4242039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3302BFD-960F-CBB3-E984-CDC12813A10C}"/>
              </a:ext>
            </a:extLst>
          </p:cNvPr>
          <p:cNvSpPr>
            <a:spLocks noGrp="1"/>
          </p:cNvSpPr>
          <p:nvPr>
            <p:ph sz="half" idx="15"/>
          </p:nvPr>
        </p:nvSpPr>
        <p:spPr>
          <a:xfrm>
            <a:off x="683652" y="2908698"/>
            <a:ext cx="10490201" cy="4067492"/>
          </a:xfrm>
          <a:noFill/>
        </p:spPr>
        <p:txBody>
          <a:bodyPr>
            <a:normAutofit/>
          </a:bodyPr>
          <a:lstStyle/>
          <a:p>
            <a:pPr marL="0" marR="0" indent="0">
              <a:lnSpc>
                <a:spcPct val="107000"/>
              </a:lnSpc>
              <a:spcBef>
                <a:spcPts val="0"/>
              </a:spcBef>
              <a:spcAft>
                <a:spcPts val="800"/>
              </a:spcAft>
              <a:buNone/>
            </a:pPr>
            <a:r>
              <a:rPr lang="en-US" sz="2800" kern="100" dirty="0">
                <a:latin typeface="Calibri" panose="020F0502020204030204" pitchFamily="34" charset="0"/>
                <a:ea typeface="Calibri" panose="020F0502020204030204" pitchFamily="34" charset="0"/>
                <a:cs typeface="Times New Roman" panose="02020603050405020304" pitchFamily="18" charset="0"/>
              </a:rPr>
              <a:t>The lead time heavily impacts the processing time. The processing time begins only once the work has begun by the developers on the required changes. The processing time is dependent on the lead time as it sets the stage for total production. In fact, processing time is a major component of the lead time and is factored into the total time deployment time.</a:t>
            </a:r>
          </a:p>
        </p:txBody>
      </p:sp>
      <p:sp>
        <p:nvSpPr>
          <p:cNvPr id="10" name="TextBox 9">
            <a:extLst>
              <a:ext uri="{FF2B5EF4-FFF2-40B4-BE49-F238E27FC236}">
                <a16:creationId xmlns:a16="http://schemas.microsoft.com/office/drawing/2014/main" id="{85D1EAF8-AB9C-6E7B-5259-2BED476EB472}"/>
              </a:ext>
            </a:extLst>
          </p:cNvPr>
          <p:cNvSpPr txBox="1"/>
          <p:nvPr/>
        </p:nvSpPr>
        <p:spPr>
          <a:xfrm>
            <a:off x="2224825" y="1154737"/>
            <a:ext cx="8799490" cy="646331"/>
          </a:xfrm>
          <a:prstGeom prst="rect">
            <a:avLst/>
          </a:prstGeom>
          <a:noFill/>
        </p:spPr>
        <p:txBody>
          <a:bodyPr wrap="square">
            <a:spAutoFit/>
          </a:bodyPr>
          <a:lstStyle/>
          <a:p>
            <a:pPr lvl="1"/>
            <a:r>
              <a:rPr lang="en-US" sz="3600" b="1" dirty="0">
                <a:latin typeface="+mj-lt"/>
              </a:rPr>
              <a:t>Lead Time and Processing Time</a:t>
            </a:r>
          </a:p>
        </p:txBody>
      </p:sp>
    </p:spTree>
    <p:extLst>
      <p:ext uri="{BB962C8B-B14F-4D97-AF65-F5344CB8AC3E}">
        <p14:creationId xmlns:p14="http://schemas.microsoft.com/office/powerpoint/2010/main" val="72960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5" descr="Close-up of a bridge with wires">
            <a:extLst>
              <a:ext uri="{FF2B5EF4-FFF2-40B4-BE49-F238E27FC236}">
                <a16:creationId xmlns:a16="http://schemas.microsoft.com/office/drawing/2014/main" id="{E461669C-A7BA-D639-22CB-B5FBBE698B38}"/>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0" r="20"/>
          <a:stretch/>
        </p:blipFill>
        <p:spPr>
          <a:noFill/>
        </p:spPr>
      </p:pic>
      <p:sp>
        <p:nvSpPr>
          <p:cNvPr id="10" name="TextBox 9">
            <a:extLst>
              <a:ext uri="{FF2B5EF4-FFF2-40B4-BE49-F238E27FC236}">
                <a16:creationId xmlns:a16="http://schemas.microsoft.com/office/drawing/2014/main" id="{CC7DC3B4-C75C-ABFE-D56C-CEA286A93B84}"/>
              </a:ext>
            </a:extLst>
          </p:cNvPr>
          <p:cNvSpPr txBox="1"/>
          <p:nvPr/>
        </p:nvSpPr>
        <p:spPr>
          <a:xfrm>
            <a:off x="6883399" y="287867"/>
            <a:ext cx="4961467" cy="9510296"/>
          </a:xfrm>
          <a:prstGeom prst="rect">
            <a:avLst/>
          </a:prstGeom>
          <a:noFill/>
        </p:spPr>
        <p:txBody>
          <a:bodyPr wrap="square" rtlCol="0">
            <a:spAutoFit/>
          </a:bodyPr>
          <a:lstStyle/>
          <a:p>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r>
              <a:rPr lang="en-US" sz="2800" b="1" dirty="0">
                <a:latin typeface="+mj-lt"/>
                <a:ea typeface="Calibri" panose="020F0502020204030204" pitchFamily="34" charset="0"/>
                <a:cs typeface="Calibri" panose="020F0502020204030204" pitchFamily="34" charset="0"/>
              </a:rPr>
              <a:t>Sources:</a:t>
            </a: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r>
              <a:rPr lang="en-US" sz="1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Pinheiro, G. (2023, July 27). </a:t>
            </a:r>
            <a:r>
              <a:rPr lang="en-US" sz="1400" b="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Lessons on using DevOps to become more efficient and reliable</a:t>
            </a:r>
            <a:r>
              <a:rPr lang="en-US" sz="1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Medium. https://medium.com/@pinheiropgui/lessons-on-using-devops-to-become-more-efficient-and-reliable-ad595140cca5</a:t>
            </a:r>
            <a:br>
              <a:rPr lang="en-US" sz="1400" dirty="0">
                <a:latin typeface="Calibri" panose="020F0502020204030204" pitchFamily="34" charset="0"/>
                <a:ea typeface="Calibri" panose="020F0502020204030204" pitchFamily="34" charset="0"/>
                <a:cs typeface="Calibri" panose="020F0502020204030204" pitchFamily="34" charset="0"/>
              </a:rPr>
            </a:br>
            <a:br>
              <a:rPr lang="en-US" sz="1400" dirty="0">
                <a:latin typeface="Calibri" panose="020F0502020204030204" pitchFamily="34" charset="0"/>
                <a:ea typeface="Calibri" panose="020F0502020204030204" pitchFamily="34" charset="0"/>
                <a:cs typeface="Calibri" panose="020F0502020204030204" pitchFamily="34" charset="0"/>
              </a:rPr>
            </a:br>
            <a:r>
              <a:rPr lang="en-US" sz="1400" b="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Lead time and how to measure it in DevOps | DevOps Metrics</a:t>
            </a:r>
            <a:r>
              <a:rPr lang="en-US" sz="1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(n.d.). Www.software.com. </a:t>
            </a:r>
            <a:r>
              <a:rPr lang="en-US" sz="1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4"/>
              </a:rPr>
              <a:t>https://www.software.com/devops-guides/lead-time</a:t>
            </a:r>
            <a:br>
              <a:rPr lang="en-US" sz="1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US" sz="1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US" sz="1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pt-BR" sz="1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(2024). Devopsinstitute.com. https://www.devopsinstitute.com/value-stream-management-explained-in-plain-english/</a:t>
            </a:r>
            <a:br>
              <a:rPr lang="pt-BR" sz="1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pt-BR" sz="1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400" b="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How to Use Value Stream Mapping in DevOps | Lucidchart Blog</a:t>
            </a:r>
            <a:r>
              <a:rPr lang="en-US" sz="1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(2018, December 21). Lucidchart.com. </a:t>
            </a:r>
            <a:r>
              <a:rPr lang="en-US" sz="1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5"/>
              </a:rPr>
              <a:t>https://www.lucidchart.com/blog/value-stream-mapping-for-devops</a:t>
            </a:r>
            <a:br>
              <a:rPr lang="en-US" sz="1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US" sz="1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Mathenge, J. (2021). </a:t>
            </a:r>
            <a:r>
              <a:rPr lang="en-US" sz="1400" b="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Value Stream Mapping (VSM) Tutorial with Examples &amp; Tips</a:t>
            </a:r>
            <a:r>
              <a:rPr lang="en-US" sz="1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BMC Blogs. https://www.bmc.com/blogs/value-stream-mapping/</a:t>
            </a:r>
            <a:br>
              <a:rPr lang="en-US" sz="1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br>
              <a:rPr lang="en-US" sz="1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US" sz="1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br>
              <a:rPr lang="en-US" sz="1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pt-BR" sz="1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pt-BR" sz="1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br>
              <a:rPr lang="pt-BR" sz="1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US" sz="1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US" sz="1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US" sz="1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US" sz="1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US" sz="1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US" sz="1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US" sz="1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US" sz="1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US" sz="1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US" sz="1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br>
              <a:rPr lang="en-US" sz="12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endParaRPr lang="en-US" sz="1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0802199"/>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3.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c921337c-1160-432a-b079-805f59112843}" enabled="0" method="" siteId="{c921337c-1160-432a-b079-805f59112843}" removed="1"/>
</clbl:labelList>
</file>

<file path=docProps/app.xml><?xml version="1.0" encoding="utf-8"?>
<Properties xmlns="http://schemas.openxmlformats.org/officeDocument/2006/extended-properties" xmlns:vt="http://schemas.openxmlformats.org/officeDocument/2006/docPropsVTypes">
  <Template>{FE942CD3-5714-4D01-B3A7-D96B3EBA6BEC}tf22797433_win32</Template>
  <TotalTime>443</TotalTime>
  <Words>643</Words>
  <Application>Microsoft Office PowerPoint</Application>
  <PresentationFormat>Widescreen</PresentationFormat>
  <Paragraphs>28</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Calibri</vt:lpstr>
      <vt:lpstr>Univers Condensed Light</vt:lpstr>
      <vt:lpstr>Walbaum Display Light</vt:lpstr>
      <vt:lpstr>AngleLinesVTI</vt:lpstr>
      <vt:lpstr>PowerPoint Presentation</vt:lpstr>
      <vt:lpstr>PowerPoint Presentation</vt:lpstr>
      <vt:lpstr>PowerPoint Presentation</vt:lpstr>
      <vt:lpstr>   Lead Time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Value Stream</dc:title>
  <dc:creator>Green, Jon B</dc:creator>
  <cp:lastModifiedBy>Green, Jon B</cp:lastModifiedBy>
  <cp:revision>1</cp:revision>
  <dcterms:created xsi:type="dcterms:W3CDTF">2024-08-16T13:38:11Z</dcterms:created>
  <dcterms:modified xsi:type="dcterms:W3CDTF">2024-08-16T21:02:03Z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