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4" r:id="rId4"/>
  </p:sldMasterIdLst>
  <p:notesMasterIdLst>
    <p:notesMasterId r:id="rId14"/>
  </p:notesMasterIdLst>
  <p:handoutMasterIdLst>
    <p:handoutMasterId r:id="rId15"/>
  </p:handoutMasterIdLst>
  <p:sldIdLst>
    <p:sldId id="295" r:id="rId5"/>
    <p:sldId id="296" r:id="rId6"/>
    <p:sldId id="304" r:id="rId7"/>
    <p:sldId id="305" r:id="rId8"/>
    <p:sldId id="306" r:id="rId9"/>
    <p:sldId id="307" r:id="rId10"/>
    <p:sldId id="308" r:id="rId11"/>
    <p:sldId id="29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0064E-57D9-4F1E-8404-580E9AD898E3}" v="3" dt="2024-08-29T14:10:04.62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5" autoAdjust="0"/>
    <p:restoredTop sz="91293" autoAdjust="0"/>
  </p:normalViewPr>
  <p:slideViewPr>
    <p:cSldViewPr snapToGrid="0">
      <p:cViewPr varScale="1">
        <p:scale>
          <a:sx n="105" d="100"/>
          <a:sy n="105" d="100"/>
        </p:scale>
        <p:origin x="576" y="184"/>
      </p:cViewPr>
      <p:guideLst/>
    </p:cSldViewPr>
  </p:slideViewPr>
  <p:outlineViewPr>
    <p:cViewPr>
      <p:scale>
        <a:sx n="33" d="100"/>
        <a:sy n="33" d="100"/>
      </p:scale>
      <p:origin x="0" y="-489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 Jon B" userId="248b804a-176a-4c75-83e3-8dc65d3e9e87" providerId="ADAL" clId="{1660064E-57D9-4F1E-8404-580E9AD898E3}"/>
    <pc:docChg chg="custSel addSld delSld modSld sldOrd">
      <pc:chgData name="Green, Jon B" userId="248b804a-176a-4c75-83e3-8dc65d3e9e87" providerId="ADAL" clId="{1660064E-57D9-4F1E-8404-580E9AD898E3}" dt="2024-08-29T14:11:35.200" v="299" actId="1076"/>
      <pc:docMkLst>
        <pc:docMk/>
      </pc:docMkLst>
      <pc:sldChg chg="del">
        <pc:chgData name="Green, Jon B" userId="248b804a-176a-4c75-83e3-8dc65d3e9e87" providerId="ADAL" clId="{1660064E-57D9-4F1E-8404-580E9AD898E3}" dt="2024-08-29T13:58:02.705" v="126" actId="47"/>
        <pc:sldMkLst>
          <pc:docMk/>
          <pc:sldMk cId="2193031901" sldId="260"/>
        </pc:sldMkLst>
      </pc:sldChg>
      <pc:sldChg chg="modSp mod">
        <pc:chgData name="Green, Jon B" userId="248b804a-176a-4c75-83e3-8dc65d3e9e87" providerId="ADAL" clId="{1660064E-57D9-4F1E-8404-580E9AD898E3}" dt="2024-08-29T14:09:33.040" v="234" actId="1076"/>
        <pc:sldMkLst>
          <pc:docMk/>
          <pc:sldMk cId="850743011" sldId="264"/>
        </pc:sldMkLst>
        <pc:spChg chg="mod">
          <ac:chgData name="Green, Jon B" userId="248b804a-176a-4c75-83e3-8dc65d3e9e87" providerId="ADAL" clId="{1660064E-57D9-4F1E-8404-580E9AD898E3}" dt="2024-08-29T14:09:33.040" v="234" actId="1076"/>
          <ac:spMkLst>
            <pc:docMk/>
            <pc:sldMk cId="850743011" sldId="264"/>
            <ac:spMk id="2" creationId="{BBEC8C2A-D6A8-4036-9B23-884C344822B0}"/>
          </ac:spMkLst>
        </pc:spChg>
        <pc:spChg chg="mod">
          <ac:chgData name="Green, Jon B" userId="248b804a-176a-4c75-83e3-8dc65d3e9e87" providerId="ADAL" clId="{1660064E-57D9-4F1E-8404-580E9AD898E3}" dt="2024-08-29T14:09:07.025" v="229" actId="1076"/>
          <ac:spMkLst>
            <pc:docMk/>
            <pc:sldMk cId="850743011" sldId="264"/>
            <ac:spMk id="3" creationId="{6E155294-59B0-43EB-94D1-0BF9E1754452}"/>
          </ac:spMkLst>
        </pc:spChg>
        <pc:picChg chg="mod">
          <ac:chgData name="Green, Jon B" userId="248b804a-176a-4c75-83e3-8dc65d3e9e87" providerId="ADAL" clId="{1660064E-57D9-4F1E-8404-580E9AD898E3}" dt="2024-08-29T14:09:19.730" v="232" actId="14100"/>
          <ac:picMkLst>
            <pc:docMk/>
            <pc:sldMk cId="850743011" sldId="264"/>
            <ac:picMk id="6" creationId="{7152A34F-5793-48E6-BC6E-4B7215AA9A18}"/>
          </ac:picMkLst>
        </pc:picChg>
      </pc:sldChg>
      <pc:sldChg chg="del">
        <pc:chgData name="Green, Jon B" userId="248b804a-176a-4c75-83e3-8dc65d3e9e87" providerId="ADAL" clId="{1660064E-57D9-4F1E-8404-580E9AD898E3}" dt="2024-08-29T13:58:38.071" v="128" actId="47"/>
        <pc:sldMkLst>
          <pc:docMk/>
          <pc:sldMk cId="2972507386" sldId="282"/>
        </pc:sldMkLst>
      </pc:sldChg>
      <pc:sldChg chg="del">
        <pc:chgData name="Green, Jon B" userId="248b804a-176a-4c75-83e3-8dc65d3e9e87" providerId="ADAL" clId="{1660064E-57D9-4F1E-8404-580E9AD898E3}" dt="2024-08-29T13:57:55.617" v="124" actId="47"/>
        <pc:sldMkLst>
          <pc:docMk/>
          <pc:sldMk cId="1435895604" sldId="285"/>
        </pc:sldMkLst>
      </pc:sldChg>
      <pc:sldChg chg="del">
        <pc:chgData name="Green, Jon B" userId="248b804a-176a-4c75-83e3-8dc65d3e9e87" providerId="ADAL" clId="{1660064E-57D9-4F1E-8404-580E9AD898E3}" dt="2024-08-29T14:02:47.548" v="212" actId="47"/>
        <pc:sldMkLst>
          <pc:docMk/>
          <pc:sldMk cId="3042288838" sldId="286"/>
        </pc:sldMkLst>
      </pc:sldChg>
      <pc:sldChg chg="del">
        <pc:chgData name="Green, Jon B" userId="248b804a-176a-4c75-83e3-8dc65d3e9e87" providerId="ADAL" clId="{1660064E-57D9-4F1E-8404-580E9AD898E3}" dt="2024-08-29T14:02:47.548" v="212" actId="47"/>
        <pc:sldMkLst>
          <pc:docMk/>
          <pc:sldMk cId="2651670235" sldId="294"/>
        </pc:sldMkLst>
      </pc:sldChg>
      <pc:sldChg chg="addSp modSp mod">
        <pc:chgData name="Green, Jon B" userId="248b804a-176a-4c75-83e3-8dc65d3e9e87" providerId="ADAL" clId="{1660064E-57D9-4F1E-8404-580E9AD898E3}" dt="2024-08-29T14:11:35.200" v="299" actId="1076"/>
        <pc:sldMkLst>
          <pc:docMk/>
          <pc:sldMk cId="2076879118" sldId="295"/>
        </pc:sldMkLst>
        <pc:spChg chg="add mod">
          <ac:chgData name="Green, Jon B" userId="248b804a-176a-4c75-83e3-8dc65d3e9e87" providerId="ADAL" clId="{1660064E-57D9-4F1E-8404-580E9AD898E3}" dt="2024-08-29T14:11:35.200" v="299" actId="1076"/>
          <ac:spMkLst>
            <pc:docMk/>
            <pc:sldMk cId="2076879118" sldId="295"/>
            <ac:spMk id="2" creationId="{F3C6F07B-312F-B315-E533-4B649AEE35B9}"/>
          </ac:spMkLst>
        </pc:spChg>
        <pc:spChg chg="mod">
          <ac:chgData name="Green, Jon B" userId="248b804a-176a-4c75-83e3-8dc65d3e9e87" providerId="ADAL" clId="{1660064E-57D9-4F1E-8404-580E9AD898E3}" dt="2024-08-29T14:11:08.232" v="272" actId="20577"/>
          <ac:spMkLst>
            <pc:docMk/>
            <pc:sldMk cId="2076879118" sldId="295"/>
            <ac:spMk id="6" creationId="{8C834208-78D3-55FF-0568-AC7434753C76}"/>
          </ac:spMkLst>
        </pc:spChg>
      </pc:sldChg>
      <pc:sldChg chg="modSp mod">
        <pc:chgData name="Green, Jon B" userId="248b804a-176a-4c75-83e3-8dc65d3e9e87" providerId="ADAL" clId="{1660064E-57D9-4F1E-8404-580E9AD898E3}" dt="2024-08-29T13:24:13.922" v="67" actId="20577"/>
        <pc:sldMkLst>
          <pc:docMk/>
          <pc:sldMk cId="3648163248" sldId="296"/>
        </pc:sldMkLst>
        <pc:spChg chg="mod">
          <ac:chgData name="Green, Jon B" userId="248b804a-176a-4c75-83e3-8dc65d3e9e87" providerId="ADAL" clId="{1660064E-57D9-4F1E-8404-580E9AD898E3}" dt="2024-08-29T13:24:13.922" v="67" actId="20577"/>
          <ac:spMkLst>
            <pc:docMk/>
            <pc:sldMk cId="3648163248" sldId="296"/>
            <ac:spMk id="3" creationId="{F21C3D74-CBD0-AEEC-7CF1-ED875B10D2FB}"/>
          </ac:spMkLst>
        </pc:spChg>
      </pc:sldChg>
      <pc:sldChg chg="modSp mod">
        <pc:chgData name="Green, Jon B" userId="248b804a-176a-4c75-83e3-8dc65d3e9e87" providerId="ADAL" clId="{1660064E-57D9-4F1E-8404-580E9AD898E3}" dt="2024-08-29T14:01:48.930" v="197" actId="255"/>
        <pc:sldMkLst>
          <pc:docMk/>
          <pc:sldMk cId="1666731882" sldId="297"/>
        </pc:sldMkLst>
        <pc:spChg chg="mod">
          <ac:chgData name="Green, Jon B" userId="248b804a-176a-4c75-83e3-8dc65d3e9e87" providerId="ADAL" clId="{1660064E-57D9-4F1E-8404-580E9AD898E3}" dt="2024-08-29T14:01:36.746" v="195" actId="255"/>
          <ac:spMkLst>
            <pc:docMk/>
            <pc:sldMk cId="1666731882" sldId="297"/>
            <ac:spMk id="2" creationId="{A0A06819-AA5B-295D-8572-4858952DAE71}"/>
          </ac:spMkLst>
        </pc:spChg>
        <pc:spChg chg="mod">
          <ac:chgData name="Green, Jon B" userId="248b804a-176a-4c75-83e3-8dc65d3e9e87" providerId="ADAL" clId="{1660064E-57D9-4F1E-8404-580E9AD898E3}" dt="2024-08-29T14:01:48.930" v="197" actId="255"/>
          <ac:spMkLst>
            <pc:docMk/>
            <pc:sldMk cId="1666731882" sldId="297"/>
            <ac:spMk id="3" creationId="{4FA83709-886B-3B06-E9F0-11D361B52E6D}"/>
          </ac:spMkLst>
        </pc:spChg>
      </pc:sldChg>
      <pc:sldChg chg="del">
        <pc:chgData name="Green, Jon B" userId="248b804a-176a-4c75-83e3-8dc65d3e9e87" providerId="ADAL" clId="{1660064E-57D9-4F1E-8404-580E9AD898E3}" dt="2024-08-29T13:57:59.739" v="125" actId="47"/>
        <pc:sldMkLst>
          <pc:docMk/>
          <pc:sldMk cId="4288213016" sldId="298"/>
        </pc:sldMkLst>
      </pc:sldChg>
      <pc:sldChg chg="del">
        <pc:chgData name="Green, Jon B" userId="248b804a-176a-4c75-83e3-8dc65d3e9e87" providerId="ADAL" clId="{1660064E-57D9-4F1E-8404-580E9AD898E3}" dt="2024-08-29T14:02:47.548" v="212" actId="47"/>
        <pc:sldMkLst>
          <pc:docMk/>
          <pc:sldMk cId="1900868295" sldId="299"/>
        </pc:sldMkLst>
      </pc:sldChg>
      <pc:sldChg chg="del">
        <pc:chgData name="Green, Jon B" userId="248b804a-176a-4c75-83e3-8dc65d3e9e87" providerId="ADAL" clId="{1660064E-57D9-4F1E-8404-580E9AD898E3}" dt="2024-08-29T14:02:47.548" v="212" actId="47"/>
        <pc:sldMkLst>
          <pc:docMk/>
          <pc:sldMk cId="769919368" sldId="300"/>
        </pc:sldMkLst>
      </pc:sldChg>
      <pc:sldChg chg="del">
        <pc:chgData name="Green, Jon B" userId="248b804a-176a-4c75-83e3-8dc65d3e9e87" providerId="ADAL" clId="{1660064E-57D9-4F1E-8404-580E9AD898E3}" dt="2024-08-29T13:58:07.030" v="127" actId="47"/>
        <pc:sldMkLst>
          <pc:docMk/>
          <pc:sldMk cId="1948030887" sldId="303"/>
        </pc:sldMkLst>
      </pc:sldChg>
      <pc:sldChg chg="modSp add mod ord">
        <pc:chgData name="Green, Jon B" userId="248b804a-176a-4c75-83e3-8dc65d3e9e87" providerId="ADAL" clId="{1660064E-57D9-4F1E-8404-580E9AD898E3}" dt="2024-08-29T13:59:45.634" v="165" actId="255"/>
        <pc:sldMkLst>
          <pc:docMk/>
          <pc:sldMk cId="3770226376" sldId="304"/>
        </pc:sldMkLst>
        <pc:spChg chg="mod">
          <ac:chgData name="Green, Jon B" userId="248b804a-176a-4c75-83e3-8dc65d3e9e87" providerId="ADAL" clId="{1660064E-57D9-4F1E-8404-580E9AD898E3}" dt="2024-08-29T13:59:45.634" v="165" actId="255"/>
          <ac:spMkLst>
            <pc:docMk/>
            <pc:sldMk cId="3770226376" sldId="304"/>
            <ac:spMk id="2" creationId="{A0A06819-AA5B-295D-8572-4858952DAE71}"/>
          </ac:spMkLst>
        </pc:spChg>
        <pc:spChg chg="mod">
          <ac:chgData name="Green, Jon B" userId="248b804a-176a-4c75-83e3-8dc65d3e9e87" providerId="ADAL" clId="{1660064E-57D9-4F1E-8404-580E9AD898E3}" dt="2024-08-29T13:34:09.827" v="112" actId="255"/>
          <ac:spMkLst>
            <pc:docMk/>
            <pc:sldMk cId="3770226376" sldId="304"/>
            <ac:spMk id="3" creationId="{4FA83709-886B-3B06-E9F0-11D361B52E6D}"/>
          </ac:spMkLst>
        </pc:spChg>
      </pc:sldChg>
      <pc:sldChg chg="modSp add mod ord">
        <pc:chgData name="Green, Jon B" userId="248b804a-176a-4c75-83e3-8dc65d3e9e87" providerId="ADAL" clId="{1660064E-57D9-4F1E-8404-580E9AD898E3}" dt="2024-08-29T13:59:37.960" v="164" actId="255"/>
        <pc:sldMkLst>
          <pc:docMk/>
          <pc:sldMk cId="1433654655" sldId="305"/>
        </pc:sldMkLst>
        <pc:spChg chg="mod">
          <ac:chgData name="Green, Jon B" userId="248b804a-176a-4c75-83e3-8dc65d3e9e87" providerId="ADAL" clId="{1660064E-57D9-4F1E-8404-580E9AD898E3}" dt="2024-08-29T13:59:37.960" v="164" actId="255"/>
          <ac:spMkLst>
            <pc:docMk/>
            <pc:sldMk cId="1433654655" sldId="305"/>
            <ac:spMk id="2" creationId="{A0A06819-AA5B-295D-8572-4858952DAE71}"/>
          </ac:spMkLst>
        </pc:spChg>
        <pc:spChg chg="mod">
          <ac:chgData name="Green, Jon B" userId="248b804a-176a-4c75-83e3-8dc65d3e9e87" providerId="ADAL" clId="{1660064E-57D9-4F1E-8404-580E9AD898E3}" dt="2024-08-29T13:57:10.024" v="119" actId="255"/>
          <ac:spMkLst>
            <pc:docMk/>
            <pc:sldMk cId="1433654655" sldId="305"/>
            <ac:spMk id="3" creationId="{4FA83709-886B-3B06-E9F0-11D361B52E6D}"/>
          </ac:spMkLst>
        </pc:spChg>
      </pc:sldChg>
      <pc:sldChg chg="modSp new mod">
        <pc:chgData name="Green, Jon B" userId="248b804a-176a-4c75-83e3-8dc65d3e9e87" providerId="ADAL" clId="{1660064E-57D9-4F1E-8404-580E9AD898E3}" dt="2024-08-29T14:00:21.881" v="169" actId="255"/>
        <pc:sldMkLst>
          <pc:docMk/>
          <pc:sldMk cId="2594867998" sldId="306"/>
        </pc:sldMkLst>
        <pc:spChg chg="mod">
          <ac:chgData name="Green, Jon B" userId="248b804a-176a-4c75-83e3-8dc65d3e9e87" providerId="ADAL" clId="{1660064E-57D9-4F1E-8404-580E9AD898E3}" dt="2024-08-29T13:59:05.975" v="156" actId="20577"/>
          <ac:spMkLst>
            <pc:docMk/>
            <pc:sldMk cId="2594867998" sldId="306"/>
            <ac:spMk id="2" creationId="{63DEE545-7E16-8196-0184-451F9E55DEC0}"/>
          </ac:spMkLst>
        </pc:spChg>
        <pc:spChg chg="mod">
          <ac:chgData name="Green, Jon B" userId="248b804a-176a-4c75-83e3-8dc65d3e9e87" providerId="ADAL" clId="{1660064E-57D9-4F1E-8404-580E9AD898E3}" dt="2024-08-29T14:00:21.881" v="169" actId="255"/>
          <ac:spMkLst>
            <pc:docMk/>
            <pc:sldMk cId="2594867998" sldId="306"/>
            <ac:spMk id="3" creationId="{049B2D1E-70D5-A0A6-9084-3EB301158401}"/>
          </ac:spMkLst>
        </pc:spChg>
      </pc:sldChg>
      <pc:sldChg chg="modSp new mod">
        <pc:chgData name="Green, Jon B" userId="248b804a-176a-4c75-83e3-8dc65d3e9e87" providerId="ADAL" clId="{1660064E-57D9-4F1E-8404-580E9AD898E3}" dt="2024-08-29T14:00:51.084" v="176" actId="123"/>
        <pc:sldMkLst>
          <pc:docMk/>
          <pc:sldMk cId="606425002" sldId="307"/>
        </pc:sldMkLst>
        <pc:spChg chg="mod">
          <ac:chgData name="Green, Jon B" userId="248b804a-176a-4c75-83e3-8dc65d3e9e87" providerId="ADAL" clId="{1660064E-57D9-4F1E-8404-580E9AD898E3}" dt="2024-08-29T14:00:37.581" v="172" actId="255"/>
          <ac:spMkLst>
            <pc:docMk/>
            <pc:sldMk cId="606425002" sldId="307"/>
            <ac:spMk id="2" creationId="{666BF385-96A5-5763-59DB-57475FA8DBE4}"/>
          </ac:spMkLst>
        </pc:spChg>
        <pc:spChg chg="mod">
          <ac:chgData name="Green, Jon B" userId="248b804a-176a-4c75-83e3-8dc65d3e9e87" providerId="ADAL" clId="{1660064E-57D9-4F1E-8404-580E9AD898E3}" dt="2024-08-29T14:00:51.084" v="176" actId="123"/>
          <ac:spMkLst>
            <pc:docMk/>
            <pc:sldMk cId="606425002" sldId="307"/>
            <ac:spMk id="3" creationId="{C35D416D-0A55-1D07-051B-96641769A472}"/>
          </ac:spMkLst>
        </pc:spChg>
      </pc:sldChg>
      <pc:sldChg chg="modSp new mod">
        <pc:chgData name="Green, Jon B" userId="248b804a-176a-4c75-83e3-8dc65d3e9e87" providerId="ADAL" clId="{1660064E-57D9-4F1E-8404-580E9AD898E3}" dt="2024-08-29T14:01:22.951" v="193" actId="255"/>
        <pc:sldMkLst>
          <pc:docMk/>
          <pc:sldMk cId="1759813788" sldId="308"/>
        </pc:sldMkLst>
        <pc:spChg chg="mod">
          <ac:chgData name="Green, Jon B" userId="248b804a-176a-4c75-83e3-8dc65d3e9e87" providerId="ADAL" clId="{1660064E-57D9-4F1E-8404-580E9AD898E3}" dt="2024-08-29T14:01:10.696" v="191" actId="255"/>
          <ac:spMkLst>
            <pc:docMk/>
            <pc:sldMk cId="1759813788" sldId="308"/>
            <ac:spMk id="2" creationId="{BBAADCE8-85DD-961B-87A0-FC604685E642}"/>
          </ac:spMkLst>
        </pc:spChg>
        <pc:spChg chg="mod">
          <ac:chgData name="Green, Jon B" userId="248b804a-176a-4c75-83e3-8dc65d3e9e87" providerId="ADAL" clId="{1660064E-57D9-4F1E-8404-580E9AD898E3}" dt="2024-08-29T14:01:22.951" v="193" actId="255"/>
          <ac:spMkLst>
            <pc:docMk/>
            <pc:sldMk cId="1759813788" sldId="308"/>
            <ac:spMk id="3" creationId="{2FF6B178-2633-9DB4-6E4F-785F83C2913B}"/>
          </ac:spMkLst>
        </pc:spChg>
      </pc:sldChg>
      <pc:sldMasterChg chg="delSldLayout">
        <pc:chgData name="Green, Jon B" userId="248b804a-176a-4c75-83e3-8dc65d3e9e87" providerId="ADAL" clId="{1660064E-57D9-4F1E-8404-580E9AD898E3}" dt="2024-08-29T14:02:47.548" v="212" actId="47"/>
        <pc:sldMasterMkLst>
          <pc:docMk/>
          <pc:sldMasterMk cId="2317560720" sldId="2147483764"/>
        </pc:sldMasterMkLst>
        <pc:sldLayoutChg chg="del">
          <pc:chgData name="Green, Jon B" userId="248b804a-176a-4c75-83e3-8dc65d3e9e87" providerId="ADAL" clId="{1660064E-57D9-4F1E-8404-580E9AD898E3}" dt="2024-08-29T13:58:38.071" v="128" actId="47"/>
          <pc:sldLayoutMkLst>
            <pc:docMk/>
            <pc:sldMasterMk cId="2317560720" sldId="2147483764"/>
            <pc:sldLayoutMk cId="2143681040" sldId="2147483778"/>
          </pc:sldLayoutMkLst>
        </pc:sldLayoutChg>
        <pc:sldLayoutChg chg="del">
          <pc:chgData name="Green, Jon B" userId="248b804a-176a-4c75-83e3-8dc65d3e9e87" providerId="ADAL" clId="{1660064E-57D9-4F1E-8404-580E9AD898E3}" dt="2024-08-29T13:57:55.617" v="124" actId="47"/>
          <pc:sldLayoutMkLst>
            <pc:docMk/>
            <pc:sldMasterMk cId="2317560720" sldId="2147483764"/>
            <pc:sldLayoutMk cId="81498230" sldId="2147483779"/>
          </pc:sldLayoutMkLst>
        </pc:sldLayoutChg>
        <pc:sldLayoutChg chg="del">
          <pc:chgData name="Green, Jon B" userId="248b804a-176a-4c75-83e3-8dc65d3e9e87" providerId="ADAL" clId="{1660064E-57D9-4F1E-8404-580E9AD898E3}" dt="2024-08-29T14:02:47.548" v="212" actId="47"/>
          <pc:sldLayoutMkLst>
            <pc:docMk/>
            <pc:sldMasterMk cId="2317560720" sldId="2147483764"/>
            <pc:sldLayoutMk cId="1476752318" sldId="2147483781"/>
          </pc:sldLayoutMkLst>
        </pc:sldLayoutChg>
        <pc:sldLayoutChg chg="del">
          <pc:chgData name="Green, Jon B" userId="248b804a-176a-4c75-83e3-8dc65d3e9e87" providerId="ADAL" clId="{1660064E-57D9-4F1E-8404-580E9AD898E3}" dt="2024-08-29T13:57:59.739" v="125" actId="47"/>
          <pc:sldLayoutMkLst>
            <pc:docMk/>
            <pc:sldMasterMk cId="2317560720" sldId="2147483764"/>
            <pc:sldLayoutMk cId="1351363599" sldId="2147483782"/>
          </pc:sldLayoutMkLst>
        </pc:sldLayoutChg>
        <pc:sldLayoutChg chg="del">
          <pc:chgData name="Green, Jon B" userId="248b804a-176a-4c75-83e3-8dc65d3e9e87" providerId="ADAL" clId="{1660064E-57D9-4F1E-8404-580E9AD898E3}" dt="2024-08-29T14:02:47.548" v="212" actId="47"/>
          <pc:sldLayoutMkLst>
            <pc:docMk/>
            <pc:sldMasterMk cId="2317560720" sldId="2147483764"/>
            <pc:sldLayoutMk cId="3421303283" sldId="2147483783"/>
          </pc:sldLayoutMkLst>
        </pc:sldLayoutChg>
        <pc:sldLayoutChg chg="del">
          <pc:chgData name="Green, Jon B" userId="248b804a-176a-4c75-83e3-8dc65d3e9e87" providerId="ADAL" clId="{1660064E-57D9-4F1E-8404-580E9AD898E3}" dt="2024-08-29T14:02:47.548" v="212" actId="47"/>
          <pc:sldLayoutMkLst>
            <pc:docMk/>
            <pc:sldMasterMk cId="2317560720" sldId="2147483764"/>
            <pc:sldLayoutMk cId="765925003" sldId="2147483784"/>
          </pc:sldLayoutMkLst>
        </pc:sldLayoutChg>
        <pc:sldLayoutChg chg="del">
          <pc:chgData name="Green, Jon B" userId="248b804a-176a-4c75-83e3-8dc65d3e9e87" providerId="ADAL" clId="{1660064E-57D9-4F1E-8404-580E9AD898E3}" dt="2024-08-29T14:02:47.548" v="212" actId="47"/>
          <pc:sldLayoutMkLst>
            <pc:docMk/>
            <pc:sldMasterMk cId="2317560720" sldId="2147483764"/>
            <pc:sldLayoutMk cId="1907987650" sldId="2147483785"/>
          </pc:sldLayoutMkLst>
        </pc:sldLayoutChg>
        <pc:sldLayoutChg chg="del">
          <pc:chgData name="Green, Jon B" userId="248b804a-176a-4c75-83e3-8dc65d3e9e87" providerId="ADAL" clId="{1660064E-57D9-4F1E-8404-580E9AD898E3}" dt="2024-08-29T13:58:07.030" v="127" actId="47"/>
          <pc:sldLayoutMkLst>
            <pc:docMk/>
            <pc:sldMasterMk cId="2317560720" sldId="2147483764"/>
            <pc:sldLayoutMk cId="2263183959" sldId="2147483786"/>
          </pc:sldLayoutMkLst>
        </pc:sldLayoutChg>
        <pc:sldLayoutChg chg="del">
          <pc:chgData name="Green, Jon B" userId="248b804a-176a-4c75-83e3-8dc65d3e9e87" providerId="ADAL" clId="{1660064E-57D9-4F1E-8404-580E9AD898E3}" dt="2024-08-29T13:58:02.705" v="126" actId="47"/>
          <pc:sldLayoutMkLst>
            <pc:docMk/>
            <pc:sldMasterMk cId="2317560720" sldId="2147483764"/>
            <pc:sldLayoutMk cId="116791131" sldId="214748378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1869F-F6FC-6A0D-CE07-6B540E550E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A6B6C1-6185-79F5-23C8-927538634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41E86C-C6B4-424D-8295-67D3386172F0}" type="datetimeFigureOut">
              <a:rPr lang="en-US" smtClean="0"/>
              <a:t>10/5/24</a:t>
            </a:fld>
            <a:endParaRPr lang="en-US"/>
          </a:p>
        </p:txBody>
      </p:sp>
      <p:sp>
        <p:nvSpPr>
          <p:cNvPr id="4" name="Footer Placeholder 3">
            <a:extLst>
              <a:ext uri="{FF2B5EF4-FFF2-40B4-BE49-F238E27FC236}">
                <a16:creationId xmlns:a16="http://schemas.microsoft.com/office/drawing/2014/main" id="{D875153B-EAEA-CF1E-30D7-16C2E6458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B72AFB7-47EE-893B-5887-BDC37DCA5F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F94707-CAF6-40B0-A7EA-C5F3C63CBD6B}" type="slidenum">
              <a:rPr lang="en-US" smtClean="0"/>
              <a:t>‹#›</a:t>
            </a:fld>
            <a:endParaRPr lang="en-US"/>
          </a:p>
        </p:txBody>
      </p:sp>
    </p:spTree>
    <p:extLst>
      <p:ext uri="{BB962C8B-B14F-4D97-AF65-F5344CB8AC3E}">
        <p14:creationId xmlns:p14="http://schemas.microsoft.com/office/powerpoint/2010/main" val="403341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8D07-B188-44E4-ABBB-6994C1A52936}" type="datetimeFigureOut">
              <a:rPr lang="en-US" smtClean="0"/>
              <a:t>10/5/24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2455A-0D23-4EAB-9AF9-2CC2B3066B0A}" type="slidenum">
              <a:rPr lang="en-US" smtClean="0"/>
              <a:t>‹#›</a:t>
            </a:fld>
            <a:endParaRPr lang="en-US"/>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1</a:t>
            </a:fld>
            <a:endParaRPr lang="en-US" dirty="0"/>
          </a:p>
        </p:txBody>
      </p:sp>
    </p:spTree>
    <p:extLst>
      <p:ext uri="{BB962C8B-B14F-4D97-AF65-F5344CB8AC3E}">
        <p14:creationId xmlns:p14="http://schemas.microsoft.com/office/powerpoint/2010/main" val="24517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2</a:t>
            </a:fld>
            <a:endParaRPr lang="en-US" dirty="0"/>
          </a:p>
        </p:txBody>
      </p:sp>
    </p:spTree>
    <p:extLst>
      <p:ext uri="{BB962C8B-B14F-4D97-AF65-F5344CB8AC3E}">
        <p14:creationId xmlns:p14="http://schemas.microsoft.com/office/powerpoint/2010/main" val="30396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3</a:t>
            </a:fld>
            <a:endParaRPr lang="en-US" dirty="0"/>
          </a:p>
        </p:txBody>
      </p:sp>
    </p:spTree>
    <p:extLst>
      <p:ext uri="{BB962C8B-B14F-4D97-AF65-F5344CB8AC3E}">
        <p14:creationId xmlns:p14="http://schemas.microsoft.com/office/powerpoint/2010/main" val="64439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4</a:t>
            </a:fld>
            <a:endParaRPr lang="en-US" dirty="0"/>
          </a:p>
        </p:txBody>
      </p:sp>
    </p:spTree>
    <p:extLst>
      <p:ext uri="{BB962C8B-B14F-4D97-AF65-F5344CB8AC3E}">
        <p14:creationId xmlns:p14="http://schemas.microsoft.com/office/powerpoint/2010/main" val="169309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8</a:t>
            </a:fld>
            <a:endParaRPr lang="en-US" dirty="0"/>
          </a:p>
        </p:txBody>
      </p:sp>
    </p:spTree>
    <p:extLst>
      <p:ext uri="{BB962C8B-B14F-4D97-AF65-F5344CB8AC3E}">
        <p14:creationId xmlns:p14="http://schemas.microsoft.com/office/powerpoint/2010/main" val="118417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42455A-0D23-4EAB-9AF9-2CC2B3066B0A}" type="slidenum">
              <a:rPr lang="en-US" smtClean="0"/>
              <a:t>9</a:t>
            </a:fld>
            <a:endParaRPr lang="en-US"/>
          </a:p>
        </p:txBody>
      </p:sp>
    </p:spTree>
    <p:extLst>
      <p:ext uri="{BB962C8B-B14F-4D97-AF65-F5344CB8AC3E}">
        <p14:creationId xmlns:p14="http://schemas.microsoft.com/office/powerpoint/2010/main" val="80395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426367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51989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54591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E0AB24-7427-4E0C-9E7C-B642B3170AF1}"/>
              </a:ext>
            </a:extLst>
          </p:cNvPr>
          <p:cNvSpPr>
            <a:spLocks noGrp="1"/>
          </p:cNvSpPr>
          <p:nvPr>
            <p:ph type="pic" sz="quarter" idx="13"/>
          </p:nvPr>
        </p:nvSpPr>
        <p:spPr>
          <a:xfrm>
            <a:off x="1524" y="0"/>
            <a:ext cx="12188952" cy="6858000"/>
          </a:xfrm>
          <a:solidFill>
            <a:schemeClr val="accent6"/>
          </a:solidFill>
        </p:spPr>
        <p:txBody>
          <a:bodyPr/>
          <a:lstStyle>
            <a:lvl1pPr algn="ctr">
              <a:defRPr/>
            </a:lvl1pPr>
          </a:lstStyle>
          <a:p>
            <a:r>
              <a:rPr lang="en-US"/>
              <a:t>Click icon to add picture</a:t>
            </a:r>
          </a:p>
        </p:txBody>
      </p:sp>
      <p:sp>
        <p:nvSpPr>
          <p:cNvPr id="8" name="Title 1">
            <a:extLst>
              <a:ext uri="{FF2B5EF4-FFF2-40B4-BE49-F238E27FC236}">
                <a16:creationId xmlns:a16="http://schemas.microsoft.com/office/drawing/2014/main" id="{CE30A2A8-DADD-44CC-B8A3-9BFFD5E76B66}"/>
              </a:ext>
            </a:extLst>
          </p:cNvPr>
          <p:cNvSpPr>
            <a:spLocks noGrp="1"/>
          </p:cNvSpPr>
          <p:nvPr>
            <p:ph type="ctrTitle" hasCustomPrompt="1"/>
          </p:nvPr>
        </p:nvSpPr>
        <p:spPr>
          <a:xfrm>
            <a:off x="0" y="2705101"/>
            <a:ext cx="7537703" cy="2926080"/>
          </a:xfrm>
          <a:solidFill>
            <a:schemeClr val="bg1">
              <a:alpha val="93000"/>
            </a:schemeClr>
          </a:solidFill>
        </p:spPr>
        <p:txBody>
          <a:bodyPr lIns="822960" tIns="91440" bIns="548640" anchor="b" anchorCtr="0">
            <a:noAutofit/>
          </a:bodyPr>
          <a:lstStyle>
            <a:lvl1pPr>
              <a:defRPr/>
            </a:lvl1pPr>
          </a:lstStyle>
          <a:p>
            <a:r>
              <a:rPr lang="en-US" sz="5400" dirty="0">
                <a:solidFill>
                  <a:schemeClr val="tx1"/>
                </a:solidFill>
              </a:rPr>
              <a:t>Click to add title</a:t>
            </a:r>
          </a:p>
        </p:txBody>
      </p:sp>
    </p:spTree>
    <p:extLst>
      <p:ext uri="{BB962C8B-B14F-4D97-AF65-F5344CB8AC3E}">
        <p14:creationId xmlns:p14="http://schemas.microsoft.com/office/powerpoint/2010/main" val="67834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hasCustomPrompt="1"/>
          </p:nvPr>
        </p:nvSpPr>
        <p:spPr>
          <a:xfrm>
            <a:off x="1097280" y="286603"/>
            <a:ext cx="10058400" cy="1450757"/>
          </a:xfrm>
        </p:spPr>
        <p:txBody>
          <a:bodyPr/>
          <a:lstStyle/>
          <a:p>
            <a:r>
              <a:rPr lang="en-US" sz="4800" dirty="0">
                <a:solidFill>
                  <a:schemeClr val="tx1"/>
                </a:solidFill>
              </a:rPr>
              <a:t>Click to add title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hasCustomPrompt="1"/>
          </p:nvPr>
        </p:nvSpPr>
        <p:spPr>
          <a:xfrm>
            <a:off x="1097280" y="2108201"/>
            <a:ext cx="10058399" cy="3760891"/>
          </a:xfrm>
        </p:spPr>
        <p:txBody>
          <a:bodyPr lIns="91440">
            <a:normAutofit/>
          </a:bodyPr>
          <a:lstStyle>
            <a:lvl1pPr marL="347472" indent="-347472">
              <a:spcBef>
                <a:spcPts val="1200"/>
              </a:spcBef>
              <a:spcAft>
                <a:spcPts val="200"/>
              </a:spcAft>
              <a:buFont typeface="Arial" panose="020B0604020202020204" pitchFamily="34" charset="0"/>
              <a:buChar char="•"/>
              <a:defRPr sz="3000"/>
            </a:lvl1pPr>
            <a:lvl2pPr>
              <a:spcBef>
                <a:spcPts val="1200"/>
              </a:spcBef>
              <a:spcAft>
                <a:spcPts val="200"/>
              </a:spcAft>
              <a:defRPr sz="3000"/>
            </a:lvl2pPr>
            <a:lvl3pPr>
              <a:spcBef>
                <a:spcPts val="1200"/>
              </a:spcBef>
              <a:spcAft>
                <a:spcPts val="200"/>
              </a:spcAft>
              <a:defRPr sz="3000"/>
            </a:lvl3pPr>
            <a:lvl4pPr>
              <a:spcBef>
                <a:spcPts val="1200"/>
              </a:spcBef>
              <a:spcAft>
                <a:spcPts val="200"/>
              </a:spcAft>
              <a:defRPr sz="3000"/>
            </a:lvl4pPr>
            <a:lvl5pPr>
              <a:spcBef>
                <a:spcPts val="1200"/>
              </a:spcBef>
              <a:spcAft>
                <a:spcPts val="200"/>
              </a:spcAft>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6481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3">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hasCustomPrompt="1"/>
          </p:nvPr>
        </p:nvSpPr>
        <p:spPr>
          <a:xfrm>
            <a:off x="1097280" y="286603"/>
            <a:ext cx="10058400" cy="1450757"/>
          </a:xfrm>
        </p:spPr>
        <p:txBody>
          <a:bodyPr/>
          <a:lstStyle/>
          <a:p>
            <a:r>
              <a:rPr lang="en-US" sz="4800" dirty="0">
                <a:solidFill>
                  <a:schemeClr val="tx1"/>
                </a:solidFill>
              </a:rPr>
              <a:t>Click to add title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hasCustomPrompt="1"/>
          </p:nvPr>
        </p:nvSpPr>
        <p:spPr>
          <a:xfrm>
            <a:off x="1097280" y="2182849"/>
            <a:ext cx="10058399" cy="3956692"/>
          </a:xfrm>
        </p:spPr>
        <p:txBody>
          <a:bodyPr lIns="91440">
            <a:normAutofit/>
          </a:bodyPr>
          <a:lstStyle>
            <a:lvl1pPr marL="0" indent="0">
              <a:spcBef>
                <a:spcPts val="1200"/>
              </a:spcBef>
              <a:spcAft>
                <a:spcPts val="200"/>
              </a:spcAft>
              <a:buFont typeface="Arial" panose="020B0604020202020204" pitchFamily="34" charset="0"/>
              <a:buNone/>
              <a:defRPr sz="2400"/>
            </a:lvl1pPr>
            <a:lvl2pPr marL="384048" indent="-182880">
              <a:spcBef>
                <a:spcPts val="1200"/>
              </a:spcBef>
              <a:spcAft>
                <a:spcPts val="200"/>
              </a:spcAft>
              <a:buClr>
                <a:schemeClr val="accent2"/>
              </a:buClr>
              <a:buFont typeface="Arial" panose="020B0604020202020204" pitchFamily="34" charset="0"/>
              <a:buChar char="•"/>
              <a:defRPr sz="2400"/>
            </a:lvl2pPr>
            <a:lvl3pPr>
              <a:spcBef>
                <a:spcPts val="1200"/>
              </a:spcBef>
              <a:spcAft>
                <a:spcPts val="200"/>
              </a:spcAft>
              <a:defRPr sz="2400"/>
            </a:lvl3pPr>
            <a:lvl4pPr>
              <a:spcBef>
                <a:spcPts val="1200"/>
              </a:spcBef>
              <a:spcAft>
                <a:spcPts val="200"/>
              </a:spcAft>
              <a:defRPr sz="2400"/>
            </a:lvl4pPr>
            <a:lvl5pPr>
              <a:spcBef>
                <a:spcPts val="1200"/>
              </a:spcBef>
              <a:spcAft>
                <a:spcPts val="200"/>
              </a:spcAft>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7005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E322D5-1CC3-400A-A187-55543F0E8B93}"/>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3">
            <a:extLst>
              <a:ext uri="{FF2B5EF4-FFF2-40B4-BE49-F238E27FC236}">
                <a16:creationId xmlns:a16="http://schemas.microsoft.com/office/drawing/2014/main" id="{EAD2187F-4097-47C0-8330-56262D32831D}"/>
              </a:ext>
              <a:ext uri="{C183D7F6-B498-43B3-948B-1728B52AA6E4}">
                <adec:decorative xmlns:adec="http://schemas.microsoft.com/office/drawing/2017/decorative" val="0"/>
              </a:ext>
            </a:extLst>
          </p:cNvPr>
          <p:cNvSpPr>
            <a:spLocks noGrp="1"/>
          </p:cNvSpPr>
          <p:nvPr>
            <p:ph type="title" hasCustomPrompt="1"/>
          </p:nvPr>
        </p:nvSpPr>
        <p:spPr>
          <a:xfrm>
            <a:off x="7859485" y="640080"/>
            <a:ext cx="3690257" cy="2450676"/>
          </a:xfrm>
        </p:spPr>
        <p:txBody>
          <a:bodyPr>
            <a:normAutofit/>
          </a:bodyPr>
          <a:lstStyle>
            <a:lvl1pPr>
              <a:defRPr/>
            </a:lvl1pPr>
          </a:lstStyle>
          <a:p>
            <a:r>
              <a:rPr lang="en-US" dirty="0"/>
              <a:t>Click to add title</a:t>
            </a:r>
          </a:p>
        </p:txBody>
      </p:sp>
      <p:cxnSp>
        <p:nvCxnSpPr>
          <p:cNvPr id="8" name="Straight Connector 7">
            <a:extLst>
              <a:ext uri="{FF2B5EF4-FFF2-40B4-BE49-F238E27FC236}">
                <a16:creationId xmlns:a16="http://schemas.microsoft.com/office/drawing/2014/main" id="{10523EF1-B104-45FE-925A-5C7906FA18C2}"/>
              </a:ext>
              <a:ext uri="{C183D7F6-B498-43B3-948B-1728B52AA6E4}">
                <adec:decorative xmlns:adec="http://schemas.microsoft.com/office/drawing/2017/decorative" val="1"/>
              </a:ext>
            </a:extLst>
          </p:cNvPr>
          <p:cNvCxnSpPr/>
          <p:nvPr userDrawn="1"/>
        </p:nvCxnSpPr>
        <p:spPr>
          <a:xfrm>
            <a:off x="7942633" y="3255512"/>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FA958037-C140-4697-8EAF-21C950A0ECC5}"/>
              </a:ext>
            </a:extLst>
          </p:cNvPr>
          <p:cNvSpPr>
            <a:spLocks noGrp="1"/>
          </p:cNvSpPr>
          <p:nvPr>
            <p:ph type="pic" sz="quarter" idx="13"/>
          </p:nvPr>
        </p:nvSpPr>
        <p:spPr>
          <a:xfrm>
            <a:off x="630936" y="640080"/>
            <a:ext cx="6912864" cy="5312664"/>
          </a:xfrm>
          <a:solidFill>
            <a:schemeClr val="accent6"/>
          </a:solidFill>
        </p:spPr>
        <p:txBody>
          <a:bodyPr>
            <a:normAutofit/>
          </a:bodyPr>
          <a:lstStyle>
            <a:lvl1pPr algn="ctr">
              <a:defRPr sz="1800"/>
            </a:lvl1pPr>
          </a:lstStyle>
          <a:p>
            <a:r>
              <a:rPr lang="en-US"/>
              <a:t>Click icon to add picture</a:t>
            </a:r>
          </a:p>
        </p:txBody>
      </p:sp>
      <p:sp>
        <p:nvSpPr>
          <p:cNvPr id="9" name="Content Placeholder 14">
            <a:extLst>
              <a:ext uri="{FF2B5EF4-FFF2-40B4-BE49-F238E27FC236}">
                <a16:creationId xmlns:a16="http://schemas.microsoft.com/office/drawing/2014/main" id="{44613BB0-E0E0-4B1C-9926-EBE53B5420E1}"/>
              </a:ext>
            </a:extLst>
          </p:cNvPr>
          <p:cNvSpPr>
            <a:spLocks noGrp="1"/>
          </p:cNvSpPr>
          <p:nvPr>
            <p:ph idx="1" hasCustomPrompt="1"/>
          </p:nvPr>
        </p:nvSpPr>
        <p:spPr>
          <a:xfrm>
            <a:off x="7859485" y="3429000"/>
            <a:ext cx="3690257" cy="2440094"/>
          </a:xfrm>
        </p:spPr>
        <p:txBody>
          <a:bodyPr lIns="91440">
            <a:normAutofit/>
          </a:bodyPr>
          <a:lstStyle>
            <a:lvl1pPr marL="0" indent="0">
              <a:buNone/>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786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91878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Presentation Title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233236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70848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20XX</a:t>
            </a:r>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Presentation Title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76516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20XX</a:t>
            </a:r>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97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4">
            <a:extLst>
              <a:ext uri="{FF2B5EF4-FFF2-40B4-BE49-F238E27FC236}">
                <a16:creationId xmlns:a16="http://schemas.microsoft.com/office/drawing/2014/main" id="{A8464DCA-A9BF-A892-3059-84E13570D01E}"/>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70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20XX</a:t>
            </a:r>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Presentation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5264630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20XX</a:t>
            </a:r>
          </a:p>
        </p:txBody>
      </p:sp>
      <p:sp>
        <p:nvSpPr>
          <p:cNvPr id="6" name="Footer Placeholder 5"/>
          <p:cNvSpPr>
            <a:spLocks noGrp="1"/>
          </p:cNvSpPr>
          <p:nvPr>
            <p:ph type="ftr" sz="quarter" idx="11"/>
          </p:nvPr>
        </p:nvSpPr>
        <p:spPr>
          <a:xfrm>
            <a:off x="1097279" y="6446838"/>
            <a:ext cx="6818262" cy="365125"/>
          </a:xfrm>
        </p:spPr>
        <p:txBody>
          <a:bodyPr/>
          <a:lstStyle/>
          <a:p>
            <a:r>
              <a:rPr lang="en-US"/>
              <a:t>Presentation Title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006775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r>
              <a:rPr lang="en-US"/>
              <a:t>20XX</a:t>
            </a:r>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Presentation Title</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56072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80" r:id="rId14"/>
    <p:sldLayoutId id="2147483788"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wiz.io/"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s://www.veracod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 group of people sitting at a table">
            <a:extLst>
              <a:ext uri="{FF2B5EF4-FFF2-40B4-BE49-F238E27FC236}">
                <a16:creationId xmlns:a16="http://schemas.microsoft.com/office/drawing/2014/main" id="{6BEAD192-141F-FDDE-021B-8674B81EECD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3" r="13"/>
          <a:stretch/>
        </p:blipFill>
        <p:spPr/>
      </p:pic>
      <p:sp>
        <p:nvSpPr>
          <p:cNvPr id="6" name="Title 5">
            <a:extLst>
              <a:ext uri="{FF2B5EF4-FFF2-40B4-BE49-F238E27FC236}">
                <a16:creationId xmlns:a16="http://schemas.microsoft.com/office/drawing/2014/main" id="{8C834208-78D3-55FF-0568-AC7434753C76}"/>
              </a:ext>
            </a:extLst>
          </p:cNvPr>
          <p:cNvSpPr>
            <a:spLocks noGrp="1"/>
          </p:cNvSpPr>
          <p:nvPr>
            <p:ph type="ctrTitle"/>
          </p:nvPr>
        </p:nvSpPr>
        <p:spPr>
          <a:xfrm>
            <a:off x="0" y="2705101"/>
            <a:ext cx="7537703" cy="2884330"/>
          </a:xfrm>
        </p:spPr>
        <p:txBody>
          <a:bodyPr/>
          <a:lstStyle/>
          <a:p>
            <a:pPr marL="0" marR="0">
              <a:lnSpc>
                <a:spcPct val="107000"/>
              </a:lnSpc>
              <a:spcBef>
                <a:spcPts val="0"/>
              </a:spcBef>
              <a:spcAft>
                <a:spcPts val="800"/>
              </a:spcAft>
            </a:pPr>
            <a:r>
              <a:rPr lang="en-US" sz="4000" kern="100" dirty="0">
                <a:effectLst/>
                <a:latin typeface="Sagona" panose="02010004040101010103" pitchFamily="2" charset="0"/>
                <a:ea typeface="Calibri" panose="020F0502020204030204" pitchFamily="34" charset="0"/>
                <a:cs typeface="Times New Roman" panose="02020603050405020304" pitchFamily="18" charset="0"/>
              </a:rPr>
              <a:t>Module 11.2: Best Security Practices </a:t>
            </a:r>
            <a:r>
              <a:rPr lang="en-US" sz="4000" kern="100" dirty="0">
                <a:latin typeface="Sagona" panose="02010004040101010103" pitchFamily="2" charset="0"/>
                <a:ea typeface="Calibri" panose="020F0502020204030204" pitchFamily="34" charset="0"/>
                <a:cs typeface="Times New Roman" panose="02020603050405020304" pitchFamily="18" charset="0"/>
              </a:rPr>
              <a:t>F</a:t>
            </a:r>
            <a:r>
              <a:rPr lang="en-US" sz="4000" kern="100" dirty="0">
                <a:effectLst/>
                <a:latin typeface="Sagona" panose="02010004040101010103" pitchFamily="2" charset="0"/>
                <a:ea typeface="Calibri" panose="020F0502020204030204" pitchFamily="34" charset="0"/>
                <a:cs typeface="Times New Roman" panose="02020603050405020304" pitchFamily="18" charset="0"/>
              </a:rPr>
              <a:t>or </a:t>
            </a:r>
            <a:r>
              <a:rPr lang="en-US" sz="4000" kern="100" dirty="0">
                <a:latin typeface="Sagona" panose="02010004040101010103" pitchFamily="2" charset="0"/>
                <a:ea typeface="Calibri" panose="020F0502020204030204" pitchFamily="34" charset="0"/>
                <a:cs typeface="Times New Roman" panose="02020603050405020304" pitchFamily="18" charset="0"/>
              </a:rPr>
              <a:t>S</a:t>
            </a:r>
            <a:r>
              <a:rPr lang="en-US" sz="4000" kern="100" dirty="0">
                <a:effectLst/>
                <a:latin typeface="Sagona" panose="02010004040101010103" pitchFamily="2" charset="0"/>
                <a:ea typeface="Calibri" panose="020F0502020204030204" pitchFamily="34" charset="0"/>
                <a:cs typeface="Times New Roman" panose="02020603050405020304" pitchFamily="18" charset="0"/>
              </a:rPr>
              <a:t>ource </a:t>
            </a:r>
            <a:r>
              <a:rPr lang="en-US" sz="4000" kern="100" dirty="0">
                <a:latin typeface="Sagona" panose="02010004040101010103" pitchFamily="2" charset="0"/>
                <a:ea typeface="Calibri" panose="020F0502020204030204" pitchFamily="34" charset="0"/>
                <a:cs typeface="Times New Roman" panose="02020603050405020304" pitchFamily="18" charset="0"/>
              </a:rPr>
              <a:t>C</a:t>
            </a:r>
            <a:r>
              <a:rPr lang="en-US" sz="4000" kern="100" dirty="0">
                <a:effectLst/>
                <a:latin typeface="Sagona" panose="02010004040101010103" pitchFamily="2" charset="0"/>
                <a:ea typeface="Calibri" panose="020F0502020204030204" pitchFamily="34" charset="0"/>
                <a:cs typeface="Times New Roman" panose="02020603050405020304" pitchFamily="18" charset="0"/>
              </a:rPr>
              <a:t>ode </a:t>
            </a:r>
            <a:r>
              <a:rPr lang="en-US" sz="4000" kern="100" dirty="0">
                <a:latin typeface="Sagona" panose="02010004040101010103" pitchFamily="2" charset="0"/>
                <a:ea typeface="Calibri" panose="020F0502020204030204" pitchFamily="34" charset="0"/>
                <a:cs typeface="Times New Roman" panose="02020603050405020304" pitchFamily="18" charset="0"/>
              </a:rPr>
              <a:t>R</a:t>
            </a:r>
            <a:r>
              <a:rPr lang="en-US" sz="4000" kern="100" dirty="0">
                <a:effectLst/>
                <a:latin typeface="Sagona" panose="02010004040101010103" pitchFamily="2" charset="0"/>
                <a:ea typeface="Calibri" panose="020F0502020204030204" pitchFamily="34" charset="0"/>
                <a:cs typeface="Times New Roman" panose="02020603050405020304" pitchFamily="18" charset="0"/>
              </a:rPr>
              <a:t>epositories</a:t>
            </a:r>
          </a:p>
        </p:txBody>
      </p:sp>
      <p:sp>
        <p:nvSpPr>
          <p:cNvPr id="2" name="TextBox 1">
            <a:extLst>
              <a:ext uri="{FF2B5EF4-FFF2-40B4-BE49-F238E27FC236}">
                <a16:creationId xmlns:a16="http://schemas.microsoft.com/office/drawing/2014/main" id="{F3C6F07B-312F-B315-E533-4B649AEE35B9}"/>
              </a:ext>
            </a:extLst>
          </p:cNvPr>
          <p:cNvSpPr txBox="1"/>
          <p:nvPr/>
        </p:nvSpPr>
        <p:spPr>
          <a:xfrm>
            <a:off x="9350062" y="6310648"/>
            <a:ext cx="3065172" cy="400110"/>
          </a:xfrm>
          <a:prstGeom prst="rect">
            <a:avLst/>
          </a:prstGeom>
          <a:noFill/>
        </p:spPr>
        <p:txBody>
          <a:bodyPr wrap="square" rtlCol="0">
            <a:spAutoFit/>
          </a:bodyPr>
          <a:lstStyle/>
          <a:p>
            <a:r>
              <a:rPr lang="en-US" sz="2000" dirty="0">
                <a:solidFill>
                  <a:schemeClr val="bg1"/>
                </a:solidFill>
              </a:rPr>
              <a:t>Presented by Jon Green</a:t>
            </a:r>
          </a:p>
        </p:txBody>
      </p:sp>
    </p:spTree>
    <p:extLst>
      <p:ext uri="{BB962C8B-B14F-4D97-AF65-F5344CB8AC3E}">
        <p14:creationId xmlns:p14="http://schemas.microsoft.com/office/powerpoint/2010/main" val="207687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4E67-57A4-9825-9E94-C2B258A68C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21C3D74-CBD0-AEEC-7CF1-ED875B10D2FB}"/>
              </a:ext>
            </a:extLst>
          </p:cNvPr>
          <p:cNvSpPr>
            <a:spLocks noGrp="1"/>
          </p:cNvSpPr>
          <p:nvPr>
            <p:ph idx="1"/>
          </p:nvPr>
        </p:nvSpPr>
        <p:spPr/>
        <p:txBody>
          <a:bodyPr/>
          <a:lstStyle/>
          <a:p>
            <a:r>
              <a:rPr lang="en-US" dirty="0"/>
              <a:t>Why is security important?</a:t>
            </a:r>
          </a:p>
          <a:p>
            <a:r>
              <a:rPr lang="en-US" dirty="0"/>
              <a:t>Best Practices</a:t>
            </a:r>
          </a:p>
          <a:p>
            <a:r>
              <a:rPr lang="en-US" dirty="0"/>
              <a:t>Final tips &amp; takeaways</a:t>
            </a:r>
          </a:p>
        </p:txBody>
      </p:sp>
    </p:spTree>
    <p:extLst>
      <p:ext uri="{BB962C8B-B14F-4D97-AF65-F5344CB8AC3E}">
        <p14:creationId xmlns:p14="http://schemas.microsoft.com/office/powerpoint/2010/main" val="364816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6819-AA5B-295D-8572-4858952DAE71}"/>
              </a:ext>
            </a:extLst>
          </p:cNvPr>
          <p:cNvSpPr>
            <a:spLocks noGrp="1"/>
          </p:cNvSpPr>
          <p:nvPr>
            <p:ph type="title"/>
          </p:nvPr>
        </p:nvSpPr>
        <p:spPr/>
        <p:txBody>
          <a:bodyPr>
            <a:normAutofit/>
          </a:bodyPr>
          <a:lstStyle/>
          <a:p>
            <a:r>
              <a:rPr lang="en-US" sz="4400" dirty="0"/>
              <a:t>Why is Securing Source Code Important?</a:t>
            </a:r>
          </a:p>
        </p:txBody>
      </p:sp>
      <p:sp>
        <p:nvSpPr>
          <p:cNvPr id="3" name="Content Placeholder 2">
            <a:extLst>
              <a:ext uri="{FF2B5EF4-FFF2-40B4-BE49-F238E27FC236}">
                <a16:creationId xmlns:a16="http://schemas.microsoft.com/office/drawing/2014/main" id="{4FA83709-886B-3B06-E9F0-11D361B52E6D}"/>
              </a:ext>
            </a:extLst>
          </p:cNvPr>
          <p:cNvSpPr>
            <a:spLocks noGrp="1"/>
          </p:cNvSpPr>
          <p:nvPr>
            <p:ph idx="1"/>
          </p:nvPr>
        </p:nvSpPr>
        <p:spPr/>
        <p:txBody>
          <a:bodyPr>
            <a:norm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Securing the source code repositories is paramount in software development. It protects the intellectual property of the organization as well as other sensitive data and proprietary business information. Source code is a high value target as breaches and unauthorized access can lead to massive legal consequences along with huge financial losses. In addition to the legal and financial issues, the loss can cause damage to the company’s reputation as well. </a:t>
            </a:r>
          </a:p>
        </p:txBody>
      </p:sp>
    </p:spTree>
    <p:extLst>
      <p:ext uri="{BB962C8B-B14F-4D97-AF65-F5344CB8AC3E}">
        <p14:creationId xmlns:p14="http://schemas.microsoft.com/office/powerpoint/2010/main" val="377022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6819-AA5B-295D-8572-4858952DAE71}"/>
              </a:ext>
            </a:extLst>
          </p:cNvPr>
          <p:cNvSpPr>
            <a:spLocks noGrp="1"/>
          </p:cNvSpPr>
          <p:nvPr>
            <p:ph type="title"/>
          </p:nvPr>
        </p:nvSpPr>
        <p:spPr/>
        <p:txBody>
          <a:bodyPr>
            <a:normAutofit/>
          </a:bodyPr>
          <a:lstStyle/>
          <a:p>
            <a:pPr marL="0" marR="0">
              <a:lnSpc>
                <a:spcPct val="107000"/>
              </a:lnSpc>
              <a:spcBef>
                <a:spcPts val="0"/>
              </a:spcBef>
              <a:spcAft>
                <a:spcPts val="800"/>
              </a:spcAft>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Automated Code Scanning Tools</a:t>
            </a:r>
          </a:p>
        </p:txBody>
      </p:sp>
      <p:sp>
        <p:nvSpPr>
          <p:cNvPr id="3" name="Content Placeholder 2">
            <a:extLst>
              <a:ext uri="{FF2B5EF4-FFF2-40B4-BE49-F238E27FC236}">
                <a16:creationId xmlns:a16="http://schemas.microsoft.com/office/drawing/2014/main" id="{4FA83709-886B-3B06-E9F0-11D361B52E6D}"/>
              </a:ext>
            </a:extLst>
          </p:cNvPr>
          <p:cNvSpPr>
            <a:spLocks noGrp="1"/>
          </p:cNvSpPr>
          <p:nvPr>
            <p:ph idx="1"/>
          </p:nvPr>
        </p:nvSpPr>
        <p:spPr/>
        <p:txBody>
          <a:bodyPr>
            <a:norm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Automated code scanning can be used to identity weaknesses and security vulnerabilities in the source code. There a multitude of software options such as Wiz (</a:t>
            </a:r>
            <a:r>
              <a:rPr lang="en-US"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https://www.wiz.io/</a:t>
            </a:r>
            <a:r>
              <a:rPr lang="en-US" kern="100" dirty="0">
                <a:effectLst/>
                <a:latin typeface="Calibri" panose="020F0502020204030204" pitchFamily="34" charset="0"/>
                <a:ea typeface="Calibri" panose="020F0502020204030204" pitchFamily="34" charset="0"/>
                <a:cs typeface="Times New Roman" panose="02020603050405020304" pitchFamily="18" charset="0"/>
              </a:rPr>
              <a:t>) and Vericode (</a:t>
            </a:r>
            <a:r>
              <a:rPr lang="en-US"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https://www.veracode.com/</a:t>
            </a:r>
            <a:r>
              <a:rPr lang="en-US" kern="100" dirty="0">
                <a:effectLst/>
                <a:latin typeface="Calibri" panose="020F0502020204030204" pitchFamily="34" charset="0"/>
                <a:ea typeface="Calibri" panose="020F0502020204030204" pitchFamily="34" charset="0"/>
                <a:cs typeface="Times New Roman" panose="02020603050405020304" pitchFamily="18" charset="0"/>
              </a:rPr>
              <a:t>) that can be used to accomplish the task. The benefit to automated code scanning is that it takes a proactive approach to actively review the source code for issues. It can be run at anytime from anywhere in the world in addition to being placed on a predetermined schedule. </a:t>
            </a:r>
          </a:p>
        </p:txBody>
      </p:sp>
    </p:spTree>
    <p:extLst>
      <p:ext uri="{BB962C8B-B14F-4D97-AF65-F5344CB8AC3E}">
        <p14:creationId xmlns:p14="http://schemas.microsoft.com/office/powerpoint/2010/main" val="14336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E545-7E16-8196-0184-451F9E55DEC0}"/>
              </a:ext>
            </a:extLst>
          </p:cNvPr>
          <p:cNvSpPr>
            <a:spLocks noGrp="1"/>
          </p:cNvSpPr>
          <p:nvPr>
            <p:ph type="title"/>
          </p:nvPr>
        </p:nvSpPr>
        <p:spPr/>
        <p:txBody>
          <a:bodyPr/>
          <a:lstStyle/>
          <a:p>
            <a:r>
              <a:rPr lang="en-US" dirty="0"/>
              <a:t>User Access</a:t>
            </a:r>
          </a:p>
        </p:txBody>
      </p:sp>
      <p:sp>
        <p:nvSpPr>
          <p:cNvPr id="3" name="Content Placeholder 2">
            <a:extLst>
              <a:ext uri="{FF2B5EF4-FFF2-40B4-BE49-F238E27FC236}">
                <a16:creationId xmlns:a16="http://schemas.microsoft.com/office/drawing/2014/main" id="{049B2D1E-70D5-A0A6-9084-3EB301158401}"/>
              </a:ext>
            </a:extLst>
          </p:cNvPr>
          <p:cNvSpPr>
            <a:spLocks noGrp="1"/>
          </p:cNvSpPr>
          <p:nvPr>
            <p:ph idx="1"/>
          </p:nvPr>
        </p:nvSpPr>
        <p:spPr/>
        <p:txBody>
          <a:bodyPr/>
          <a:lstStyle/>
          <a:p>
            <a:pPr algn="just"/>
            <a:r>
              <a:rPr lang="en-US" kern="100" dirty="0">
                <a:effectLst/>
                <a:latin typeface="Calibri" panose="020F0502020204030204" pitchFamily="34" charset="0"/>
                <a:ea typeface="Calibri" panose="020F0502020204030204" pitchFamily="34" charset="0"/>
                <a:cs typeface="Times New Roman" panose="02020603050405020304" pitchFamily="18" charset="0"/>
              </a:rPr>
              <a:t>Limiting user access is an effective way to prevent unauthorized modifications and changes to the source code. Restricting access is also an effective way of preventing software leaks and unauthorized access. Strong role-based accessed controls will ensure that only members that possess specific permissions will be able to access the codebase. Only admins will have access to manage and define user permissions.</a:t>
            </a:r>
          </a:p>
          <a:p>
            <a:endParaRPr lang="en-US" dirty="0"/>
          </a:p>
        </p:txBody>
      </p:sp>
    </p:spTree>
    <p:extLst>
      <p:ext uri="{BB962C8B-B14F-4D97-AF65-F5344CB8AC3E}">
        <p14:creationId xmlns:p14="http://schemas.microsoft.com/office/powerpoint/2010/main" val="259486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385-96A5-5763-59DB-57475FA8DBE4}"/>
              </a:ext>
            </a:extLst>
          </p:cNvPr>
          <p:cNvSpPr>
            <a:spLocks noGrp="1"/>
          </p:cNvSpPr>
          <p:nvPr>
            <p:ph type="title"/>
          </p:nvPr>
        </p:nvSpPr>
        <p:spPr/>
        <p:txBody>
          <a:bodyPr>
            <a:normAutofit/>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Mult-Factor Authentication</a:t>
            </a:r>
            <a:endParaRPr lang="en-US" sz="4400" dirty="0"/>
          </a:p>
        </p:txBody>
      </p:sp>
      <p:sp>
        <p:nvSpPr>
          <p:cNvPr id="3" name="Content Placeholder 2">
            <a:extLst>
              <a:ext uri="{FF2B5EF4-FFF2-40B4-BE49-F238E27FC236}">
                <a16:creationId xmlns:a16="http://schemas.microsoft.com/office/drawing/2014/main" id="{C35D416D-0A55-1D07-051B-96641769A472}"/>
              </a:ext>
            </a:extLst>
          </p:cNvPr>
          <p:cNvSpPr>
            <a:spLocks noGrp="1"/>
          </p:cNvSpPr>
          <p:nvPr>
            <p:ph idx="1"/>
          </p:nvPr>
        </p:nvSpPr>
        <p:spPr/>
        <p:txBody>
          <a:bodyPr>
            <a:normAutofit/>
          </a:bodyPr>
          <a:lstStyle/>
          <a:p>
            <a:pPr algn="just"/>
            <a:r>
              <a:rPr lang="en-US" kern="100" dirty="0">
                <a:effectLst/>
                <a:latin typeface="Calibri" panose="020F0502020204030204" pitchFamily="34" charset="0"/>
                <a:ea typeface="Calibri" panose="020F0502020204030204" pitchFamily="34" charset="0"/>
                <a:cs typeface="Times New Roman" panose="02020603050405020304" pitchFamily="18" charset="0"/>
              </a:rPr>
              <a:t>Multi-Factor Authentication should be the standard when securing the source code repositories. Some methods include utilizing one-time codes sent to mobile devices and IP address validation. The additional protocols ensures that the source code along with other sensitive information are safeguarded from threats. </a:t>
            </a:r>
          </a:p>
        </p:txBody>
      </p:sp>
    </p:spTree>
    <p:extLst>
      <p:ext uri="{BB962C8B-B14F-4D97-AF65-F5344CB8AC3E}">
        <p14:creationId xmlns:p14="http://schemas.microsoft.com/office/powerpoint/2010/main" val="60642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DCE8-85DD-961B-87A0-FC604685E642}"/>
              </a:ext>
            </a:extLst>
          </p:cNvPr>
          <p:cNvSpPr>
            <a:spLocks noGrp="1"/>
          </p:cNvSpPr>
          <p:nvPr>
            <p:ph type="title"/>
          </p:nvPr>
        </p:nvSpPr>
        <p:spPr/>
        <p:txBody>
          <a:bodyPr>
            <a:normAutofit/>
          </a:bodyPr>
          <a:lstStyle/>
          <a:p>
            <a:pPr marL="0" marR="0">
              <a:lnSpc>
                <a:spcPct val="107000"/>
              </a:lnSpc>
              <a:spcBef>
                <a:spcPts val="0"/>
              </a:spcBef>
              <a:spcAft>
                <a:spcPts val="800"/>
              </a:spcAft>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Establishing Security Policies</a:t>
            </a:r>
          </a:p>
        </p:txBody>
      </p:sp>
      <p:sp>
        <p:nvSpPr>
          <p:cNvPr id="3" name="Content Placeholder 2">
            <a:extLst>
              <a:ext uri="{FF2B5EF4-FFF2-40B4-BE49-F238E27FC236}">
                <a16:creationId xmlns:a16="http://schemas.microsoft.com/office/drawing/2014/main" id="{2FF6B178-2633-9DB4-6E4F-785F83C2913B}"/>
              </a:ext>
            </a:extLst>
          </p:cNvPr>
          <p:cNvSpPr>
            <a:spLocks noGrp="1"/>
          </p:cNvSpPr>
          <p:nvPr>
            <p:ph idx="1"/>
          </p:nvPr>
        </p:nvSpPr>
        <p:spPr/>
        <p:txBody>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Establish effective security policies such as routine network scanning and firewall rules. Utilize security software such as VPNs, antivirus, and antimalware protection to secure the source code from outside threats. Data should be monitored at all times in addition to being encrypted while in transit. Endpoint devices should also be secured as well.</a:t>
            </a:r>
          </a:p>
          <a:p>
            <a:endParaRPr lang="en-US" dirty="0"/>
          </a:p>
        </p:txBody>
      </p:sp>
    </p:spTree>
    <p:extLst>
      <p:ext uri="{BB962C8B-B14F-4D97-AF65-F5344CB8AC3E}">
        <p14:creationId xmlns:p14="http://schemas.microsoft.com/office/powerpoint/2010/main" val="175981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6819-AA5B-295D-8572-4858952DAE71}"/>
              </a:ext>
            </a:extLst>
          </p:cNvPr>
          <p:cNvSpPr>
            <a:spLocks noGrp="1"/>
          </p:cNvSpPr>
          <p:nvPr>
            <p:ph type="title"/>
          </p:nvPr>
        </p:nvSpPr>
        <p:spPr/>
        <p:txBody>
          <a:bodyPr>
            <a:normAutofit/>
          </a:bodyPr>
          <a:lstStyle/>
          <a:p>
            <a:pPr marL="0" marR="0">
              <a:lnSpc>
                <a:spcPct val="107000"/>
              </a:lnSpc>
              <a:spcBef>
                <a:spcPts val="0"/>
              </a:spcBef>
              <a:spcAft>
                <a:spcPts val="800"/>
              </a:spcAft>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Copyright Protection</a:t>
            </a:r>
          </a:p>
        </p:txBody>
      </p:sp>
      <p:sp>
        <p:nvSpPr>
          <p:cNvPr id="3" name="Content Placeholder 2">
            <a:extLst>
              <a:ext uri="{FF2B5EF4-FFF2-40B4-BE49-F238E27FC236}">
                <a16:creationId xmlns:a16="http://schemas.microsoft.com/office/drawing/2014/main" id="{4FA83709-886B-3B06-E9F0-11D361B52E6D}"/>
              </a:ext>
            </a:extLst>
          </p:cNvPr>
          <p:cNvSpPr>
            <a:spLocks noGrp="1"/>
          </p:cNvSpPr>
          <p:nvPr>
            <p:ph idx="1"/>
          </p:nvPr>
        </p:nvSpPr>
        <p:spPr/>
        <p:txBody>
          <a:bodyPr>
            <a:norm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Protect the source by establishing copyright and patent protection. This ensures that the intellectual property of the company cannot be utilized without authorization and proves that the company owns the software. This is also beneficial for legal reasons in the event of a data breach in which the code is modified or stolen. </a:t>
            </a:r>
          </a:p>
        </p:txBody>
      </p:sp>
    </p:spTree>
    <p:extLst>
      <p:ext uri="{BB962C8B-B14F-4D97-AF65-F5344CB8AC3E}">
        <p14:creationId xmlns:p14="http://schemas.microsoft.com/office/powerpoint/2010/main" val="166673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8C2A-D6A8-4036-9B23-884C344822B0}"/>
              </a:ext>
            </a:extLst>
          </p:cNvPr>
          <p:cNvSpPr>
            <a:spLocks noGrp="1"/>
          </p:cNvSpPr>
          <p:nvPr>
            <p:ph type="title"/>
          </p:nvPr>
        </p:nvSpPr>
        <p:spPr>
          <a:xfrm>
            <a:off x="6787167" y="425003"/>
            <a:ext cx="3690257" cy="815233"/>
          </a:xfrm>
        </p:spPr>
        <p:txBody>
          <a:bodyPr>
            <a:normAutofit/>
          </a:bodyPr>
          <a:lstStyle/>
          <a:p>
            <a:r>
              <a:rPr lang="en-US" dirty="0"/>
              <a:t>Sources:</a:t>
            </a:r>
          </a:p>
        </p:txBody>
      </p:sp>
      <p:pic>
        <p:nvPicPr>
          <p:cNvPr id="6" name="Picture Placeholder 5" descr="People in the background shaking hands">
            <a:extLst>
              <a:ext uri="{FF2B5EF4-FFF2-40B4-BE49-F238E27FC236}">
                <a16:creationId xmlns:a16="http://schemas.microsoft.com/office/drawing/2014/main" id="{7152A34F-5793-48E6-BC6E-4B7215AA9A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 r="4"/>
          <a:stretch/>
        </p:blipFill>
        <p:spPr>
          <a:xfrm>
            <a:off x="630936" y="425003"/>
            <a:ext cx="5820072" cy="5074275"/>
          </a:xfrm>
        </p:spPr>
      </p:pic>
      <p:sp>
        <p:nvSpPr>
          <p:cNvPr id="3" name="Content Placeholder 2">
            <a:extLst>
              <a:ext uri="{FF2B5EF4-FFF2-40B4-BE49-F238E27FC236}">
                <a16:creationId xmlns:a16="http://schemas.microsoft.com/office/drawing/2014/main" id="{6E155294-59B0-43EB-94D1-0BF9E1754452}"/>
              </a:ext>
            </a:extLst>
          </p:cNvPr>
          <p:cNvSpPr>
            <a:spLocks noGrp="1"/>
          </p:cNvSpPr>
          <p:nvPr>
            <p:ph idx="1"/>
          </p:nvPr>
        </p:nvSpPr>
        <p:spPr>
          <a:xfrm>
            <a:off x="6787167" y="1396296"/>
            <a:ext cx="4930001" cy="4821624"/>
          </a:xfrm>
        </p:spPr>
        <p:txBody>
          <a:bodyPr vert="horz" lIns="91440" tIns="45720" rIns="0" bIns="45720" rtlCol="0" anchor="t">
            <a:noAutofit/>
          </a:bodyPr>
          <a:lstStyle/>
          <a:p>
            <a:pPr marL="457200" indent="-457200" algn="l"/>
            <a:r>
              <a:rPr lang="en-US" sz="1400" b="0" i="1" dirty="0">
                <a:solidFill>
                  <a:srgbClr val="000000"/>
                </a:solidFill>
                <a:effectLst/>
                <a:latin typeface="Calibri" panose="020F0502020204030204" pitchFamily="34" charset="0"/>
              </a:rPr>
              <a:t>Source Code Security Best Practices: A Complete Guide - Blog</a:t>
            </a:r>
            <a:r>
              <a:rPr lang="en-US" sz="1400" b="0" i="0" dirty="0">
                <a:solidFill>
                  <a:srgbClr val="000000"/>
                </a:solidFill>
                <a:effectLst/>
                <a:latin typeface="Calibri" panose="020F0502020204030204" pitchFamily="34" charset="0"/>
              </a:rPr>
              <a:t>. (2023, August 7). Get.assembla.com. https:///blog/source-code-security/</a:t>
            </a:r>
            <a:r>
              <a:rPr lang="en-US" sz="1400" dirty="0">
                <a:solidFill>
                  <a:srgbClr val="000000"/>
                </a:solidFill>
                <a:latin typeface="Calibri" panose="020F0502020204030204" pitchFamily="34" charset="0"/>
              </a:rPr>
              <a:t>‌</a:t>
            </a:r>
            <a:r>
              <a:rPr lang="en-US" sz="1400" dirty="0" err="1">
                <a:solidFill>
                  <a:srgbClr val="000000"/>
                </a:solidFill>
                <a:latin typeface="Calibri" panose="020F0502020204030204" pitchFamily="34" charset="0"/>
              </a:rPr>
              <a:t>get.assembla.com</a:t>
            </a:r>
            <a:endParaRPr lang="en-US" sz="1400" b="0" i="0" dirty="0">
              <a:solidFill>
                <a:srgbClr val="000000"/>
              </a:solidFill>
              <a:effectLst/>
              <a:latin typeface="Calibri" panose="020F0502020204030204" pitchFamily="34" charset="0"/>
            </a:endParaRPr>
          </a:p>
          <a:p>
            <a:pPr marL="457200" indent="-457200" algn="l"/>
            <a:r>
              <a:rPr lang="en-US" sz="1400" b="0" i="0" dirty="0" err="1">
                <a:solidFill>
                  <a:srgbClr val="000000"/>
                </a:solidFill>
                <a:effectLst/>
                <a:latin typeface="Calibri" panose="020F0502020204030204" pitchFamily="34" charset="0"/>
              </a:rPr>
              <a:t>Berecki</a:t>
            </a:r>
            <a:r>
              <a:rPr lang="en-US" sz="1400" b="0" i="0" dirty="0">
                <a:solidFill>
                  <a:srgbClr val="000000"/>
                </a:solidFill>
                <a:effectLst/>
                <a:latin typeface="Calibri" panose="020F0502020204030204" pitchFamily="34" charset="0"/>
              </a:rPr>
              <a:t>, B. (2021, May 6). </a:t>
            </a:r>
            <a:r>
              <a:rPr lang="en-US" sz="1400" b="0" i="1" dirty="0">
                <a:solidFill>
                  <a:srgbClr val="000000"/>
                </a:solidFill>
                <a:effectLst/>
                <a:latin typeface="Calibri" panose="020F0502020204030204" pitchFamily="34" charset="0"/>
              </a:rPr>
              <a:t>Here’s Your Ultimate Guide to Source Code Protection</a:t>
            </a:r>
            <a:r>
              <a:rPr lang="en-US" sz="1400" b="0" i="0" dirty="0">
                <a:solidFill>
                  <a:srgbClr val="000000"/>
                </a:solidFill>
                <a:effectLst/>
                <a:latin typeface="Calibri" panose="020F0502020204030204" pitchFamily="34" charset="0"/>
              </a:rPr>
              <a:t>. Endpoint Protector Blog. https://</a:t>
            </a:r>
            <a:r>
              <a:rPr lang="en-US" sz="1400" b="0" i="0" dirty="0" err="1">
                <a:solidFill>
                  <a:srgbClr val="000000"/>
                </a:solidFill>
                <a:effectLst/>
                <a:latin typeface="Calibri" panose="020F0502020204030204" pitchFamily="34" charset="0"/>
              </a:rPr>
              <a:t>www.endpointprotector.com</a:t>
            </a:r>
            <a:r>
              <a:rPr lang="en-US" sz="1400" b="0" i="0" dirty="0">
                <a:solidFill>
                  <a:srgbClr val="000000"/>
                </a:solidFill>
                <a:effectLst/>
                <a:latin typeface="Calibri" panose="020F0502020204030204" pitchFamily="34" charset="0"/>
              </a:rPr>
              <a:t>/blog/your-ultimate-guide-to-source-code-protection/</a:t>
            </a:r>
          </a:p>
          <a:p>
            <a:pPr algn="l"/>
            <a:r>
              <a:rPr lang="en-US" sz="1400" b="0" i="0" dirty="0">
                <a:solidFill>
                  <a:srgbClr val="000000"/>
                </a:solidFill>
                <a:effectLst/>
                <a:latin typeface="Calibri" panose="020F0502020204030204" pitchFamily="34" charset="0"/>
              </a:rPr>
              <a:t>‌</a:t>
            </a:r>
          </a:p>
          <a:p>
            <a:pPr marL="457200" indent="-457200" algn="l"/>
            <a:r>
              <a:rPr lang="en-US" sz="1400" b="0" i="1" dirty="0">
                <a:solidFill>
                  <a:srgbClr val="000000"/>
                </a:solidFill>
                <a:effectLst/>
                <a:latin typeface="Calibri" panose="020F0502020204030204" pitchFamily="34" charset="0"/>
              </a:rPr>
              <a:t>Source Code Security Best Practices to Protect Against Theft</a:t>
            </a:r>
            <a:r>
              <a:rPr lang="en-US" sz="1400" b="0" i="0" dirty="0">
                <a:solidFill>
                  <a:srgbClr val="000000"/>
                </a:solidFill>
                <a:effectLst/>
                <a:latin typeface="Calibri" panose="020F0502020204030204" pitchFamily="34" charset="0"/>
              </a:rPr>
              <a:t>. (2024). Digital Guardian. https://</a:t>
            </a:r>
            <a:r>
              <a:rPr lang="en-US" sz="1400" b="0" i="0" dirty="0" err="1">
                <a:solidFill>
                  <a:srgbClr val="000000"/>
                </a:solidFill>
                <a:effectLst/>
                <a:latin typeface="Calibri" panose="020F0502020204030204" pitchFamily="34" charset="0"/>
              </a:rPr>
              <a:t>www.digitalguardian.com</a:t>
            </a:r>
            <a:r>
              <a:rPr lang="en-US" sz="1400" b="0" i="0" dirty="0">
                <a:solidFill>
                  <a:srgbClr val="000000"/>
                </a:solidFill>
                <a:effectLst/>
                <a:latin typeface="Calibri" panose="020F0502020204030204" pitchFamily="34" charset="0"/>
              </a:rPr>
              <a:t>/blog/source-code-security-best-practices-protect-against-theft#:~:text=Besides%20proprietary%20information%20and%20business</a:t>
            </a:r>
          </a:p>
          <a:p>
            <a:pPr algn="l"/>
            <a:r>
              <a:rPr lang="en-US" sz="1400" b="0" i="0" dirty="0">
                <a:solidFill>
                  <a:srgbClr val="000000"/>
                </a:solidFill>
                <a:effectLst/>
                <a:latin typeface="Calibri" panose="020F0502020204030204" pitchFamily="34" charset="0"/>
              </a:rPr>
              <a: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https://</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liferay.dev</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/blogs/-/blogs/how-and-why-to-properly-write-copyright-statements-in-your-code</a:t>
            </a:r>
          </a:p>
        </p:txBody>
      </p:sp>
    </p:spTree>
    <p:extLst>
      <p:ext uri="{BB962C8B-B14F-4D97-AF65-F5344CB8AC3E}">
        <p14:creationId xmlns:p14="http://schemas.microsoft.com/office/powerpoint/2010/main" val="85074301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887178-918B-41B5-90B5-AF84E76A4227}">
  <ds:schemaRefs>
    <ds:schemaRef ds:uri="http://schemas.microsoft.com/sharepoint/v3/contenttype/forms"/>
  </ds:schemaRefs>
</ds:datastoreItem>
</file>

<file path=customXml/itemProps2.xml><?xml version="1.0" encoding="utf-8"?>
<ds:datastoreItem xmlns:ds="http://schemas.openxmlformats.org/officeDocument/2006/customXml" ds:itemID="{54E6FD3E-3033-4D44-9759-980DCC3E7F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DF0338-C524-4CF6-9268-3569B6574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{890DE4A0-82B4-4B38-A330-5AAF4931514D}tf22581678_win32</Template>
  <TotalTime>50</TotalTime>
  <Words>576</Words>
  <Application>Microsoft Macintosh PowerPoint</Application>
  <PresentationFormat>Widescreen</PresentationFormat>
  <Paragraphs>31</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Calibri Light</vt:lpstr>
      <vt:lpstr>Sagona</vt:lpstr>
      <vt:lpstr>RetrospectVTI</vt:lpstr>
      <vt:lpstr>Module 11.2: Best Security Practices For Source Code Repositories</vt:lpstr>
      <vt:lpstr>Agenda</vt:lpstr>
      <vt:lpstr>Why is Securing Source Code Important?</vt:lpstr>
      <vt:lpstr>Automated Code Scanning Tools</vt:lpstr>
      <vt:lpstr>User Access</vt:lpstr>
      <vt:lpstr>Mult-Factor Authentication</vt:lpstr>
      <vt:lpstr>Establishing Security Policies</vt:lpstr>
      <vt:lpstr>Copyright Protection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Security Practices For Source Code Repositories</dc:title>
  <dc:creator>Green, Jon B</dc:creator>
  <cp:lastModifiedBy>Jon Green</cp:lastModifiedBy>
  <cp:revision>2</cp:revision>
  <dcterms:created xsi:type="dcterms:W3CDTF">2024-08-28T20:40:38Z</dcterms:created>
  <dcterms:modified xsi:type="dcterms:W3CDTF">2024-10-06T03:08:53Z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