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4"/>
    <p:restoredTop sz="96291"/>
  </p:normalViewPr>
  <p:slideViewPr>
    <p:cSldViewPr snapToGrid="0" snapToObjects="1">
      <p:cViewPr varScale="1">
        <p:scale>
          <a:sx n="37" d="100"/>
          <a:sy n="37" d="100"/>
        </p:scale>
        <p:origin x="200" y="2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2151-BA8B-C847-9842-D69005558CBD}"/>
              </a:ext>
            </a:extLst>
          </p:cNvPr>
          <p:cNvSpPr>
            <a:spLocks noGrp="1"/>
          </p:cNvSpPr>
          <p:nvPr>
            <p:ph type="ctrTitle"/>
          </p:nvPr>
        </p:nvSpPr>
        <p:spPr/>
        <p:txBody>
          <a:bodyPr/>
          <a:lstStyle/>
          <a:p>
            <a:r>
              <a:rPr lang="en-US" dirty="0"/>
              <a:t>Cyber Security </a:t>
            </a:r>
            <a:br>
              <a:rPr lang="en-US" dirty="0"/>
            </a:br>
            <a:r>
              <a:rPr lang="en-US" dirty="0"/>
              <a:t>Breaches</a:t>
            </a:r>
          </a:p>
        </p:txBody>
      </p:sp>
      <p:sp>
        <p:nvSpPr>
          <p:cNvPr id="3" name="Subtitle 2">
            <a:extLst>
              <a:ext uri="{FF2B5EF4-FFF2-40B4-BE49-F238E27FC236}">
                <a16:creationId xmlns:a16="http://schemas.microsoft.com/office/drawing/2014/main" id="{916A53F5-0F88-EE4A-94AA-0E89181E08B0}"/>
              </a:ext>
            </a:extLst>
          </p:cNvPr>
          <p:cNvSpPr>
            <a:spLocks noGrp="1"/>
          </p:cNvSpPr>
          <p:nvPr>
            <p:ph type="subTitle" idx="1"/>
          </p:nvPr>
        </p:nvSpPr>
        <p:spPr/>
        <p:txBody>
          <a:bodyPr>
            <a:normAutofit fontScale="85000" lnSpcReduction="10000"/>
          </a:bodyPr>
          <a:lstStyle/>
          <a:p>
            <a:r>
              <a:rPr lang="en-US" dirty="0"/>
              <a:t>By</a:t>
            </a:r>
          </a:p>
          <a:p>
            <a:r>
              <a:rPr lang="en-US" dirty="0"/>
              <a:t>John Haag, Nick Staub, Sean Edwards, Kingsley Okereke, Zach Kovalenko</a:t>
            </a:r>
          </a:p>
        </p:txBody>
      </p:sp>
    </p:spTree>
    <p:extLst>
      <p:ext uri="{BB962C8B-B14F-4D97-AF65-F5344CB8AC3E}">
        <p14:creationId xmlns:p14="http://schemas.microsoft.com/office/powerpoint/2010/main" val="235471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7CEF-92AD-624D-8157-F2FE156E97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853F37-E5BE-9D49-956B-7E027C80DA96}"/>
              </a:ext>
            </a:extLst>
          </p:cNvPr>
          <p:cNvSpPr>
            <a:spLocks noGrp="1"/>
          </p:cNvSpPr>
          <p:nvPr>
            <p:ph idx="1"/>
          </p:nvPr>
        </p:nvSpPr>
        <p:spPr/>
        <p:txBody>
          <a:bodyPr/>
          <a:lstStyle/>
          <a:p>
            <a:r>
              <a:rPr lang="en-US" dirty="0"/>
              <a:t>In this project we will discuss a detailed analysis of Cyber Security breaches in the USA from 2009 to 2014.</a:t>
            </a:r>
          </a:p>
          <a:p>
            <a:r>
              <a:rPr lang="en-US" dirty="0"/>
              <a:t>The conclusions we have drawn from the analysis of this data set have been from using various techniques writing code in R and </a:t>
            </a:r>
            <a:r>
              <a:rPr lang="en-US" dirty="0" err="1"/>
              <a:t>Rstudio</a:t>
            </a:r>
            <a:r>
              <a:rPr lang="en-US" dirty="0"/>
              <a:t>.</a:t>
            </a:r>
          </a:p>
          <a:p>
            <a:r>
              <a:rPr lang="en-US" dirty="0"/>
              <a:t> These conclusions in real world scenarios with the correct data set could lead to important business decisions that may help lead to significant updates in a companies security of software, systems, and  decrease in loss of money and information due to cybersecurity breaches.</a:t>
            </a:r>
          </a:p>
          <a:p>
            <a:endParaRPr lang="en-US" dirty="0"/>
          </a:p>
        </p:txBody>
      </p:sp>
    </p:spTree>
    <p:extLst>
      <p:ext uri="{BB962C8B-B14F-4D97-AF65-F5344CB8AC3E}">
        <p14:creationId xmlns:p14="http://schemas.microsoft.com/office/powerpoint/2010/main" val="76996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FDFE-A02B-574B-8954-31A0BEB897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AD8C75-ABEE-C24E-B778-624480C5267C}"/>
              </a:ext>
            </a:extLst>
          </p:cNvPr>
          <p:cNvSpPr>
            <a:spLocks noGrp="1"/>
          </p:cNvSpPr>
          <p:nvPr>
            <p:ph idx="1"/>
          </p:nvPr>
        </p:nvSpPr>
        <p:spPr/>
        <p:txBody>
          <a:bodyPr/>
          <a:lstStyle/>
          <a:p>
            <a:r>
              <a:rPr lang="en-US" dirty="0"/>
              <a:t>During our research we used the USA cybersecurity breaches data-set to draw useful information for any entity interested in updating security measures to better prepare for the future.</a:t>
            </a:r>
          </a:p>
          <a:p>
            <a:r>
              <a:rPr lang="en-US" dirty="0"/>
              <a:t>With a Team of 5 we were able to define pertinent questions that by answering would help us produce useful information about our subject matter.</a:t>
            </a:r>
          </a:p>
          <a:p>
            <a:r>
              <a:rPr lang="en-US" dirty="0"/>
              <a:t>The problem that we are trying to solve Is how to effectively address future cybersecurity breaches and avoid them with the observations  made from the data.</a:t>
            </a:r>
          </a:p>
          <a:p>
            <a:r>
              <a:rPr lang="en-US" dirty="0"/>
              <a:t>This problem was chosen because of previous classes of some team members as well as an interest in cybersecurity for other members. </a:t>
            </a:r>
          </a:p>
          <a:p>
            <a:pPr marL="0" indent="0">
              <a:buNone/>
            </a:pPr>
            <a:endParaRPr lang="en-US" dirty="0"/>
          </a:p>
        </p:txBody>
      </p:sp>
    </p:spTree>
    <p:extLst>
      <p:ext uri="{BB962C8B-B14F-4D97-AF65-F5344CB8AC3E}">
        <p14:creationId xmlns:p14="http://schemas.microsoft.com/office/powerpoint/2010/main" val="39493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840A-4DAC-4C43-9BB4-7694F1E3EE0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EBF7F786-45D0-3C42-9F02-61E7A6A1F3FD}"/>
              </a:ext>
            </a:extLst>
          </p:cNvPr>
          <p:cNvSpPr>
            <a:spLocks noGrp="1"/>
          </p:cNvSpPr>
          <p:nvPr>
            <p:ph idx="1"/>
          </p:nvPr>
        </p:nvSpPr>
        <p:spPr/>
        <p:txBody>
          <a:bodyPr/>
          <a:lstStyle/>
          <a:p>
            <a:r>
              <a:rPr lang="en-US" dirty="0"/>
              <a:t>As a team of 5 members each member was tasked with developing a question that would lead to our end goal of defining the truths from the data to avoid future breaches. </a:t>
            </a:r>
          </a:p>
          <a:p>
            <a:r>
              <a:rPr lang="en-US" dirty="0"/>
              <a:t>Along with developing a question each member was also tasked with providing an answer to that question.</a:t>
            </a:r>
          </a:p>
          <a:p>
            <a:r>
              <a:rPr lang="en-US" dirty="0"/>
              <a:t>On top of answering these questions our team has also provided multiple predictive models that will predict the number of breaches per year after our data set no longer has information available.</a:t>
            </a:r>
          </a:p>
          <a:p>
            <a:r>
              <a:rPr lang="en-US" dirty="0"/>
              <a:t> Our data set contains the following details, number of breaches, Year, date breached, individuals affected, summary of breach, name of entity breached, the state where the breach took place, type of breach, and location of breached information.</a:t>
            </a:r>
          </a:p>
        </p:txBody>
      </p:sp>
    </p:spTree>
    <p:extLst>
      <p:ext uri="{BB962C8B-B14F-4D97-AF65-F5344CB8AC3E}">
        <p14:creationId xmlns:p14="http://schemas.microsoft.com/office/powerpoint/2010/main" val="14925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413-45F6-AF46-8B99-ECF54348F848}"/>
              </a:ext>
            </a:extLst>
          </p:cNvPr>
          <p:cNvSpPr>
            <a:spLocks noGrp="1"/>
          </p:cNvSpPr>
          <p:nvPr>
            <p:ph type="title"/>
          </p:nvPr>
        </p:nvSpPr>
        <p:spPr/>
        <p:txBody>
          <a:bodyPr/>
          <a:lstStyle/>
          <a:p>
            <a:r>
              <a:rPr lang="en-US" dirty="0"/>
              <a:t>Initial goals </a:t>
            </a:r>
          </a:p>
        </p:txBody>
      </p:sp>
      <p:sp>
        <p:nvSpPr>
          <p:cNvPr id="3" name="Content Placeholder 2">
            <a:extLst>
              <a:ext uri="{FF2B5EF4-FFF2-40B4-BE49-F238E27FC236}">
                <a16:creationId xmlns:a16="http://schemas.microsoft.com/office/drawing/2014/main" id="{DF9C784D-EF14-D74A-A1EB-D12DC30159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7735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355</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Cyber Security  Breaches</vt:lpstr>
      <vt:lpstr>Abstract</vt:lpstr>
      <vt:lpstr>Introduction</vt:lpstr>
      <vt:lpstr>Introduction continued</vt:lpstr>
      <vt:lpstr>Initial goals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dc:title>
  <dc:creator>Microsoft Office User</dc:creator>
  <cp:lastModifiedBy>Microsoft Office User</cp:lastModifiedBy>
  <cp:revision>14</cp:revision>
  <dcterms:created xsi:type="dcterms:W3CDTF">2020-05-04T00:08:58Z</dcterms:created>
  <dcterms:modified xsi:type="dcterms:W3CDTF">2020-05-04T02:01:14Z</dcterms:modified>
</cp:coreProperties>
</file>