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2ecf6710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2ecf6710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14aaa3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14aaa3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ec3a5ee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ec3a5ee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ec3a5ee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ec3a5ee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14aaa300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14aaa300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16bc0a5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16bc0a5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7ccea238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7ccea23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7ccea238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7ccea238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7ccea238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37ccea238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0" Type="http://schemas.openxmlformats.org/officeDocument/2006/relationships/image" Target="../media/image15.png"/><Relationship Id="rId9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35.png"/><Relationship Id="rId22" Type="http://schemas.openxmlformats.org/officeDocument/2006/relationships/image" Target="../media/image69.png"/><Relationship Id="rId21" Type="http://schemas.openxmlformats.org/officeDocument/2006/relationships/image" Target="../media/image66.png"/><Relationship Id="rId24" Type="http://schemas.openxmlformats.org/officeDocument/2006/relationships/image" Target="../media/image57.png"/><Relationship Id="rId23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73.png"/><Relationship Id="rId26" Type="http://schemas.openxmlformats.org/officeDocument/2006/relationships/image" Target="../media/image32.png"/><Relationship Id="rId25" Type="http://schemas.openxmlformats.org/officeDocument/2006/relationships/image" Target="../media/image68.png"/><Relationship Id="rId5" Type="http://schemas.openxmlformats.org/officeDocument/2006/relationships/image" Target="../media/image52.png"/><Relationship Id="rId6" Type="http://schemas.openxmlformats.org/officeDocument/2006/relationships/image" Target="../media/image29.png"/><Relationship Id="rId7" Type="http://schemas.openxmlformats.org/officeDocument/2006/relationships/image" Target="../media/image34.png"/><Relationship Id="rId8" Type="http://schemas.openxmlformats.org/officeDocument/2006/relationships/image" Target="../media/image56.png"/><Relationship Id="rId11" Type="http://schemas.openxmlformats.org/officeDocument/2006/relationships/image" Target="../media/image26.png"/><Relationship Id="rId10" Type="http://schemas.openxmlformats.org/officeDocument/2006/relationships/image" Target="../media/image27.png"/><Relationship Id="rId13" Type="http://schemas.openxmlformats.org/officeDocument/2006/relationships/image" Target="../media/image39.png"/><Relationship Id="rId12" Type="http://schemas.openxmlformats.org/officeDocument/2006/relationships/image" Target="../media/image70.png"/><Relationship Id="rId15" Type="http://schemas.openxmlformats.org/officeDocument/2006/relationships/image" Target="../media/image58.png"/><Relationship Id="rId14" Type="http://schemas.openxmlformats.org/officeDocument/2006/relationships/image" Target="../media/image33.png"/><Relationship Id="rId17" Type="http://schemas.openxmlformats.org/officeDocument/2006/relationships/image" Target="../media/image53.png"/><Relationship Id="rId16" Type="http://schemas.openxmlformats.org/officeDocument/2006/relationships/image" Target="../media/image59.png"/><Relationship Id="rId19" Type="http://schemas.openxmlformats.org/officeDocument/2006/relationships/image" Target="../media/image61.png"/><Relationship Id="rId18" Type="http://schemas.openxmlformats.org/officeDocument/2006/relationships/image" Target="../media/image6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1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30.png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7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0.png"/><Relationship Id="rId14" Type="http://schemas.openxmlformats.org/officeDocument/2006/relationships/image" Target="../media/image40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7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20.png"/><Relationship Id="rId14" Type="http://schemas.openxmlformats.org/officeDocument/2006/relationships/image" Target="../media/image40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7.png"/><Relationship Id="rId13" Type="http://schemas.openxmlformats.org/officeDocument/2006/relationships/image" Target="../media/image30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26.png"/><Relationship Id="rId13" Type="http://schemas.openxmlformats.org/officeDocument/2006/relationships/image" Target="../media/image35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7.png"/><Relationship Id="rId15" Type="http://schemas.openxmlformats.org/officeDocument/2006/relationships/image" Target="../media/image31.png"/><Relationship Id="rId14" Type="http://schemas.openxmlformats.org/officeDocument/2006/relationships/image" Target="../media/image32.png"/><Relationship Id="rId17" Type="http://schemas.openxmlformats.org/officeDocument/2006/relationships/image" Target="../media/image41.png"/><Relationship Id="rId16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37.png"/><Relationship Id="rId7" Type="http://schemas.openxmlformats.org/officeDocument/2006/relationships/image" Target="../media/image29.png"/><Relationship Id="rId8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42.png"/><Relationship Id="rId13" Type="http://schemas.openxmlformats.org/officeDocument/2006/relationships/image" Target="../media/image47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49.png"/><Relationship Id="rId15" Type="http://schemas.openxmlformats.org/officeDocument/2006/relationships/image" Target="../media/image65.png"/><Relationship Id="rId14" Type="http://schemas.openxmlformats.org/officeDocument/2006/relationships/image" Target="../media/image50.png"/><Relationship Id="rId17" Type="http://schemas.openxmlformats.org/officeDocument/2006/relationships/image" Target="../media/image60.png"/><Relationship Id="rId16" Type="http://schemas.openxmlformats.org/officeDocument/2006/relationships/image" Target="../media/image48.png"/><Relationship Id="rId5" Type="http://schemas.openxmlformats.org/officeDocument/2006/relationships/image" Target="../media/image43.png"/><Relationship Id="rId19" Type="http://schemas.openxmlformats.org/officeDocument/2006/relationships/image" Target="../media/image41.png"/><Relationship Id="rId6" Type="http://schemas.openxmlformats.org/officeDocument/2006/relationships/image" Target="../media/image71.png"/><Relationship Id="rId18" Type="http://schemas.openxmlformats.org/officeDocument/2006/relationships/image" Target="../media/image37.png"/><Relationship Id="rId7" Type="http://schemas.openxmlformats.org/officeDocument/2006/relationships/image" Target="../media/image51.png"/><Relationship Id="rId8" Type="http://schemas.openxmlformats.org/officeDocument/2006/relationships/image" Target="../media/image44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69.png"/><Relationship Id="rId22" Type="http://schemas.openxmlformats.org/officeDocument/2006/relationships/image" Target="../media/image57.png"/><Relationship Id="rId21" Type="http://schemas.openxmlformats.org/officeDocument/2006/relationships/image" Target="../media/image74.png"/><Relationship Id="rId24" Type="http://schemas.openxmlformats.org/officeDocument/2006/relationships/image" Target="../media/image32.png"/><Relationship Id="rId23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2.png"/><Relationship Id="rId4" Type="http://schemas.openxmlformats.org/officeDocument/2006/relationships/image" Target="../media/image29.png"/><Relationship Id="rId9" Type="http://schemas.openxmlformats.org/officeDocument/2006/relationships/image" Target="../media/image26.png"/><Relationship Id="rId26" Type="http://schemas.openxmlformats.org/officeDocument/2006/relationships/image" Target="../media/image63.png"/><Relationship Id="rId25" Type="http://schemas.openxmlformats.org/officeDocument/2006/relationships/image" Target="../media/image72.png"/><Relationship Id="rId28" Type="http://schemas.openxmlformats.org/officeDocument/2006/relationships/image" Target="../media/image36.png"/><Relationship Id="rId27" Type="http://schemas.openxmlformats.org/officeDocument/2006/relationships/image" Target="../media/image31.png"/><Relationship Id="rId5" Type="http://schemas.openxmlformats.org/officeDocument/2006/relationships/image" Target="../media/image34.png"/><Relationship Id="rId6" Type="http://schemas.openxmlformats.org/officeDocument/2006/relationships/image" Target="../media/image56.png"/><Relationship Id="rId7" Type="http://schemas.openxmlformats.org/officeDocument/2006/relationships/image" Target="../media/image73.png"/><Relationship Id="rId8" Type="http://schemas.openxmlformats.org/officeDocument/2006/relationships/image" Target="../media/image27.png"/><Relationship Id="rId11" Type="http://schemas.openxmlformats.org/officeDocument/2006/relationships/image" Target="../media/image39.png"/><Relationship Id="rId10" Type="http://schemas.openxmlformats.org/officeDocument/2006/relationships/image" Target="../media/image70.png"/><Relationship Id="rId13" Type="http://schemas.openxmlformats.org/officeDocument/2006/relationships/image" Target="../media/image58.png"/><Relationship Id="rId12" Type="http://schemas.openxmlformats.org/officeDocument/2006/relationships/image" Target="../media/image33.png"/><Relationship Id="rId15" Type="http://schemas.openxmlformats.org/officeDocument/2006/relationships/image" Target="../media/image53.png"/><Relationship Id="rId14" Type="http://schemas.openxmlformats.org/officeDocument/2006/relationships/image" Target="../media/image59.png"/><Relationship Id="rId17" Type="http://schemas.openxmlformats.org/officeDocument/2006/relationships/image" Target="../media/image61.png"/><Relationship Id="rId16" Type="http://schemas.openxmlformats.org/officeDocument/2006/relationships/image" Target="../media/image62.png"/><Relationship Id="rId19" Type="http://schemas.openxmlformats.org/officeDocument/2006/relationships/image" Target="../media/image66.png"/><Relationship Id="rId18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725" y="1689750"/>
            <a:ext cx="4818528" cy="145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rot="10800000">
            <a:off x="4844850" y="3144400"/>
            <a:ext cx="2700" cy="26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(x_0)&#10;%de0193bb-4329-43b7-b5b7-32d4ef130d77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0" y="1607050"/>
            <a:ext cx="476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_1)&#10;%09b7e34d-b222-403b-8698-879563c373da"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4638" y="1816600"/>
            <a:ext cx="476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4250" y="32314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0150" y="32314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red}f(x)?&#10;%ebdf16e5-96f5-4478-bd5c-17d64bb4ed36"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98513" y="2487900"/>
            <a:ext cx="4857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red} x&#10;%579547b9-8f26-41cb-ab85-4f0a87a5f9e6" id="62" name="Google Shape;6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84288" y="3465975"/>
            <a:ext cx="123825" cy="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 flipH="1" rot="10800000">
            <a:off x="4556125" y="2203700"/>
            <a:ext cx="109500" cy="23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/>
          <p:nvPr/>
        </p:nvSpPr>
        <p:spPr>
          <a:xfrm>
            <a:off x="2615150" y="1533025"/>
            <a:ext cx="3111000" cy="218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3623325" y="2212700"/>
            <a:ext cx="1162800" cy="103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 flipH="1" rot="5400000">
            <a:off x="4276402" y="-487572"/>
            <a:ext cx="18300" cy="40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 flipH="1" rot="5400000">
            <a:off x="4274695" y="1684206"/>
            <a:ext cx="18300" cy="40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 flipH="1" rot="5400000">
            <a:off x="4195276" y="184590"/>
            <a:ext cx="36600" cy="40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 flipH="1" rot="5400000">
            <a:off x="4222728" y="1217850"/>
            <a:ext cx="45600" cy="40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4753062" y="1150350"/>
            <a:ext cx="585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5705850" y="1110325"/>
            <a:ext cx="183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2606034" y="1150350"/>
            <a:ext cx="183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3593580" y="1150350"/>
            <a:ext cx="366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22"/>
          <p:cNvCxnSpPr/>
          <p:nvPr/>
        </p:nvCxnSpPr>
        <p:spPr>
          <a:xfrm rot="10800000">
            <a:off x="4297675" y="1114725"/>
            <a:ext cx="8700" cy="30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0" name="Google Shape;360;p22"/>
          <p:cNvCxnSpPr/>
          <p:nvPr/>
        </p:nvCxnSpPr>
        <p:spPr>
          <a:xfrm>
            <a:off x="4202725" y="3249100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2"/>
          <p:cNvCxnSpPr/>
          <p:nvPr/>
        </p:nvCxnSpPr>
        <p:spPr>
          <a:xfrm>
            <a:off x="4202725" y="2215000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2"/>
          <p:cNvCxnSpPr/>
          <p:nvPr/>
        </p:nvCxnSpPr>
        <p:spPr>
          <a:xfrm>
            <a:off x="4202725" y="1538925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2"/>
          <p:cNvCxnSpPr/>
          <p:nvPr/>
        </p:nvCxnSpPr>
        <p:spPr>
          <a:xfrm>
            <a:off x="4202725" y="3716600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2"/>
          <p:cNvCxnSpPr/>
          <p:nvPr/>
        </p:nvCxnSpPr>
        <p:spPr>
          <a:xfrm rot="-5400000">
            <a:off x="4129198" y="604102"/>
            <a:ext cx="10200" cy="434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5" name="Google Shape;365;p22"/>
          <p:cNvCxnSpPr/>
          <p:nvPr/>
        </p:nvCxnSpPr>
        <p:spPr>
          <a:xfrm rot="5400000">
            <a:off x="3498855" y="2777374"/>
            <a:ext cx="229542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2"/>
          <p:cNvCxnSpPr/>
          <p:nvPr/>
        </p:nvCxnSpPr>
        <p:spPr>
          <a:xfrm rot="5400000">
            <a:off x="4667562" y="2777353"/>
            <a:ext cx="22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2"/>
          <p:cNvCxnSpPr/>
          <p:nvPr/>
        </p:nvCxnSpPr>
        <p:spPr>
          <a:xfrm rot="5400000">
            <a:off x="5600250" y="2777353"/>
            <a:ext cx="22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2"/>
          <p:cNvCxnSpPr/>
          <p:nvPr/>
        </p:nvCxnSpPr>
        <p:spPr>
          <a:xfrm rot="5400000">
            <a:off x="2502875" y="2777374"/>
            <a:ext cx="229542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\mu_0&#10;%4fd8fc15-5910-4c9f-9fff-f8b1cb1e7dca" id="369" name="Google Shape;3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25" y="2726525"/>
            <a:ext cx="2095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_1&#10;%9c15d604-63eb-4f76-b36e-1ecf106ccda0" id="370" name="Google Shape;3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400" y="971350"/>
            <a:ext cx="209550" cy="13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Google Shape;371;p22"/>
          <p:cNvGrpSpPr/>
          <p:nvPr/>
        </p:nvGrpSpPr>
        <p:grpSpPr>
          <a:xfrm rot="2700243">
            <a:off x="4220871" y="2712053"/>
            <a:ext cx="162310" cy="162310"/>
            <a:chOff x="3066025" y="1722400"/>
            <a:chExt cx="162300" cy="162300"/>
          </a:xfrm>
        </p:grpSpPr>
        <p:cxnSp>
          <p:nvCxnSpPr>
            <p:cNvPr id="372" name="Google Shape;372;p22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22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\color{green}\text u_{-1}&#10;%adf6f5c2-50e3-45d1-bd1b-e88baec4757f" id="374" name="Google Shape;37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7063" y="4316525"/>
            <a:ext cx="2762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0}&#10;%906e6afc-0e44-4f01-af47-d271f6a05171" id="375" name="Google Shape;37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3138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1}&#10;%e1067567-553d-43e1-b56d-dbfd64c239a5" id="376" name="Google Shape;37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1813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2}&#10;%384f529e-07b5-44f5-8cb1-905d7b69e08a" id="377" name="Google Shape;37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24513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2}&#10;%5a7f7398-e9e7-424d-88d8-bf6384e63540" id="378" name="Google Shape;37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2113" y="1486225"/>
            <a:ext cx="18097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1}&#10;%bc4e7771-3600-4b20-b334-48a8f6a4d985" id="379" name="Google Shape;379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84525" y="2129213"/>
            <a:ext cx="18097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0}&#10;%f4567b78-0f8d-47d2-a8cb-9f913578825d" id="380" name="Google Shape;380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22125" y="3155900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-1}&#10;%c39cd0ce-3d9b-4b9f-9276-3add3429be1e" id="381" name="Google Shape;381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26875" y="3659450"/>
            <a:ext cx="27622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1}&#10;%0b2d76a5-01fa-4f96-8b90-6aa937403b4a" id="382" name="Google Shape;382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95513" y="20281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1}&#10;%6de02c1e-6f0c-4b42-ade2-78d845f62cf6" id="383" name="Google Shape;383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11550" y="20281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1}&#10;%2888ab32-7587-4893-b943-44397bad5c66" id="384" name="Google Shape;384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198100" y="2028188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0}&#10;%98e187f9-e0c0-44b1-aa45-485de0f03df5" id="385" name="Google Shape;385;p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198100" y="3270200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-1}&#10;%0b5ea587-698e-4c99-bbf8-f8f443caab72" id="386" name="Google Shape;386;p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102850" y="3722613"/>
            <a:ext cx="5048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-1}&#10;%3ba73600-bf80-4976-9270-f4c0af9904e7" id="387" name="Google Shape;387;p2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705850" y="3722613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-1}&#10;%7a97ed46-8acf-4580-b31f-81e00d84b946" id="388" name="Google Shape;388;p2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811550" y="3722613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0}&#10;%3e9d86f8-2000-40c4-b9b1-ce695a187957" id="389" name="Google Shape;389;p2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811550" y="327020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2}&#10;%4c341024-2233-41e8-ba27-87936e70f2d7" id="390" name="Google Shape;390;p2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811550" y="133342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2}&#10;%ce4d9607-e8b2-4bf9-8feb-57c1b9109cb1" id="391" name="Google Shape;391;p22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295513" y="133342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2}&#10;%cbbbe6ac-43da-4ef3-be44-c51a7c4e39c1" id="392" name="Google Shape;392;p22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198100" y="1333425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2}&#10;%8f3da358-f7cd-43ef-8806-06a096aaccb8" id="393" name="Google Shape;393;p22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5705850" y="133342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1}&#10;%50217977-ccce-4262-baf6-9d60f7ce11e6" id="394" name="Google Shape;394;p22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5705850" y="20281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2}&#10;%cd569eb6-a144-4487-86d4-ce714e469af5" id="395" name="Google Shape;395;p2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705850" y="327020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0}&#10;%ee047880-0d3d-4eb3-a0b9-69869b815223" id="396" name="Google Shape;396;p22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3295513" y="3722613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1}&#10;%f724ebb6-7637-43d8-8ba1-8d7664527e3b" id="397" name="Google Shape;397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95513" y="3270200"/>
            <a:ext cx="314325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125" y="1700550"/>
            <a:ext cx="5282198" cy="1454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0" y="3179025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50" y="3179025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)&#10;%9a0c1889-233d-49c7-b0e4-b67bb8d8c86d"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5300" y="2514800"/>
            <a:ext cx="39052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735900" y="1485150"/>
            <a:ext cx="607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endParaRPr/>
          </a:p>
        </p:txBody>
      </p:sp>
      <p:cxnSp>
        <p:nvCxnSpPr>
          <p:cNvPr id="74" name="Google Shape;74;p14"/>
          <p:cNvCxnSpPr/>
          <p:nvPr/>
        </p:nvCxnSpPr>
        <p:spPr>
          <a:xfrm flipH="1" rot="10800000">
            <a:off x="4572000" y="2221925"/>
            <a:ext cx="957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/>
          <p:nvPr/>
        </p:nvCxnSpPr>
        <p:spPr>
          <a:xfrm flipH="1">
            <a:off x="4846600" y="1752775"/>
            <a:ext cx="657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(0)&#10;%8a45f395-5e5f-44c7-b650-d0adb9475e4e"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14788" y="1623350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77" name="Google Shape;7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91100" y="1832900"/>
            <a:ext cx="3714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2320125" y="1364775"/>
            <a:ext cx="3951300" cy="2456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5"/>
          <p:cNvCxnSpPr/>
          <p:nvPr/>
        </p:nvCxnSpPr>
        <p:spPr>
          <a:xfrm flipH="1">
            <a:off x="3425025" y="1358275"/>
            <a:ext cx="12900" cy="244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 flipH="1">
            <a:off x="2320275" y="2060150"/>
            <a:ext cx="3964200" cy="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/>
          <p:nvPr/>
        </p:nvSpPr>
        <p:spPr>
          <a:xfrm>
            <a:off x="1723550" y="2060150"/>
            <a:ext cx="276300" cy="1702800"/>
          </a:xfrm>
          <a:prstGeom prst="leftBrace">
            <a:avLst>
              <a:gd fmla="val 50000" name="adj1"/>
              <a:gd fmla="val 502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mu_1&#10;%df7a1974-b76b-4fc2-860a-73949cfa1e35"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50" y="2844875"/>
            <a:ext cx="2095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_0&#10;%025a6d84-612f-424b-a4bb-4c371b0b4d39"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200" y="4192175"/>
            <a:ext cx="2095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 rot="-5400000">
            <a:off x="2771775" y="3473088"/>
            <a:ext cx="188400" cy="1091700"/>
          </a:xfrm>
          <a:prstGeom prst="leftBrace">
            <a:avLst>
              <a:gd fmla="val 50000" name="adj1"/>
              <a:gd fmla="val 502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(0,1)&#10;%dfb7be86-0e56-443a-8178-d776102e042e"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8125" y="1155213"/>
            <a:ext cx="4476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1,1)&#10;%ead038fa-75bd-4e55-affc-4c54ef6febce"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5000" y="1105875"/>
            <a:ext cx="4476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1,0)&#10;%a29c8a1a-ebc4-4674-878b-9fba79a4bcf4" id="91" name="Google Shape;9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5000" y="3837975"/>
            <a:ext cx="4476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0,0)&#10;%90fb3f70-6db6-47df-9282-161b2aab98cd" id="92" name="Google Shape;9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28400" y="3837975"/>
            <a:ext cx="44767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/>
          <p:nvPr/>
        </p:nvSpPr>
        <p:spPr>
          <a:xfrm>
            <a:off x="2249424" y="1292100"/>
            <a:ext cx="146400" cy="146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249424" y="3735275"/>
            <a:ext cx="146400" cy="146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202299" y="1292100"/>
            <a:ext cx="146400" cy="146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202299" y="3735275"/>
            <a:ext cx="146400" cy="146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750" y="1834150"/>
            <a:ext cx="50482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450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8750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2}&#10;%c3da50e4-be2d-42b3-a005-af42ce0b30b2" id="105" name="Google Shape;10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6225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-1}&#10;%6ed82a96-cecb-4c73-824e-854d397e8aaf" id="106" name="Google Shape;10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0075" y="337903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)&#10;%7abf915f-dcd7-4fbf-87a4-c8bea1304308" id="107" name="Google Shape;10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21475" y="1942425"/>
            <a:ext cx="533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)&#10;%8a45f395-5e5f-44c7-b650-d0adb9475e4e" id="108" name="Google Shape;10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33275" y="172812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109" name="Google Shape;109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48225" y="209007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)&#10;%f2e73a4c-b777-4ac7-b3f4-0cfb62ad2d76" id="110" name="Google Shape;110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53300" y="1834150"/>
            <a:ext cx="371475" cy="20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6"/>
          <p:cNvCxnSpPr/>
          <p:nvPr/>
        </p:nvCxnSpPr>
        <p:spPr>
          <a:xfrm flipH="1" rot="10800000">
            <a:off x="4264125" y="2174450"/>
            <a:ext cx="1386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/>
          <p:nvPr/>
        </p:nvCxnSpPr>
        <p:spPr>
          <a:xfrm rot="10800000">
            <a:off x="5919700" y="2425388"/>
            <a:ext cx="93600" cy="1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'(0)&#10;%b56358ce-148c-4999-a6d0-4d4281998695" id="113" name="Google Shape;113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64575" y="2416850"/>
            <a:ext cx="4381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'(1)&#10;%a2daf121-5820-468f-9ff3-9dfd2356e576" id="114" name="Google Shape;114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75500" y="2673350"/>
            <a:ext cx="4381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675" y="1826850"/>
            <a:ext cx="50482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450" y="3383825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9925" y="3383813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122" name="Google Shape;12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2}&#10;%c3da50e4-be2d-42b3-a005-af42ce0b30b2" id="123" name="Google Shape;12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0025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-1}&#10;%6ed82a96-cecb-4c73-824e-854d397e8aaf" id="124" name="Google Shape;12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7400" y="337905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)&#10;%7abf915f-dcd7-4fbf-87a4-c8bea1304308" id="125" name="Google Shape;12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46425" y="1937675"/>
            <a:ext cx="533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)&#10;%8a45f395-5e5f-44c7-b650-d0adb9475e4e" id="126" name="Google Shape;126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33275" y="172812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127" name="Google Shape;12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71363" y="206997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)&#10;%f2e73a4c-b777-4ac7-b3f4-0cfb62ad2d76" id="128" name="Google Shape;128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81900" y="1681750"/>
            <a:ext cx="371475" cy="20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7"/>
          <p:cNvCxnSpPr/>
          <p:nvPr/>
        </p:nvCxnSpPr>
        <p:spPr>
          <a:xfrm flipH="1" rot="10800000">
            <a:off x="4222750" y="2278325"/>
            <a:ext cx="90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5203125" y="1797950"/>
            <a:ext cx="147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'(0)&#10;%b56358ce-148c-4999-a6d0-4d4281998695" id="131" name="Google Shape;131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04125" y="2770450"/>
            <a:ext cx="4381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'(1)&#10;%a2daf121-5820-468f-9ff3-9dfd2356e576" id="132" name="Google Shape;132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44875" y="1518575"/>
            <a:ext cx="4381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3795700" y="2538788"/>
            <a:ext cx="100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of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4642550" y="1303175"/>
            <a:ext cx="100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of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1804315"/>
            <a:ext cx="4924425" cy="15130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450" y="3383825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141" name="Google Shape;1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3725" y="3383813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142" name="Google Shape;14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2}&#10;%c3da50e4-be2d-42b3-a005-af42ce0b30b2" id="143" name="Google Shape;14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3825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-1}&#10;%6ed82a96-cecb-4c73-824e-854d397e8aaf" id="144" name="Google Shape;14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7400" y="337905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)&#10;%7abf915f-dcd7-4fbf-87a4-c8bea1304308" id="145" name="Google Shape;14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46425" y="1937675"/>
            <a:ext cx="533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)&#10;%8a45f395-5e5f-44c7-b650-d0adb9475e4e" id="146" name="Google Shape;146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33275" y="172812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147" name="Google Shape;147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71363" y="206997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)&#10;%f2e73a4c-b777-4ac7-b3f4-0cfb62ad2d76" id="148" name="Google Shape;148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81900" y="1681750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)&#10;%9a0c1889-233d-49c7-b0e4-b67bb8d8c86d" id="149" name="Google Shape;149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24400" y="2737725"/>
            <a:ext cx="39052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5002600" y="1708075"/>
            <a:ext cx="607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cubic</a:t>
            </a:r>
            <a:endParaRPr/>
          </a:p>
        </p:txBody>
      </p:sp>
      <p:cxnSp>
        <p:nvCxnSpPr>
          <p:cNvPr id="151" name="Google Shape;151;p18"/>
          <p:cNvCxnSpPr/>
          <p:nvPr/>
        </p:nvCxnSpPr>
        <p:spPr>
          <a:xfrm flipH="1" rot="10800000">
            <a:off x="4991100" y="2444850"/>
            <a:ext cx="957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/>
          <p:nvPr/>
        </p:nvCxnSpPr>
        <p:spPr>
          <a:xfrm flipH="1">
            <a:off x="5113300" y="1975700"/>
            <a:ext cx="657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>
            <a:off x="1401100" y="2270375"/>
            <a:ext cx="1440000" cy="1052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19"/>
          <p:cNvCxnSpPr/>
          <p:nvPr/>
        </p:nvCxnSpPr>
        <p:spPr>
          <a:xfrm flipH="1" rot="10800000">
            <a:off x="1392000" y="1945225"/>
            <a:ext cx="2700" cy="163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" name="Google Shape;159;p19"/>
          <p:cNvCxnSpPr/>
          <p:nvPr/>
        </p:nvCxnSpPr>
        <p:spPr>
          <a:xfrm flipH="1" rot="10800000">
            <a:off x="1124346" y="3308700"/>
            <a:ext cx="20232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0" name="Google Shape;160;p19"/>
          <p:cNvCxnSpPr/>
          <p:nvPr/>
        </p:nvCxnSpPr>
        <p:spPr>
          <a:xfrm flipH="1">
            <a:off x="2841350" y="1990725"/>
            <a:ext cx="9300" cy="155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/>
          <p:nvPr/>
        </p:nvCxnSpPr>
        <p:spPr>
          <a:xfrm flipH="1">
            <a:off x="1391793" y="2057325"/>
            <a:ext cx="9300" cy="146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1391800" y="2686725"/>
            <a:ext cx="960000" cy="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/>
          <p:nvPr/>
        </p:nvCxnSpPr>
        <p:spPr>
          <a:xfrm flipH="1">
            <a:off x="1200675" y="2270379"/>
            <a:ext cx="18288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/>
          <p:nvPr/>
        </p:nvCxnSpPr>
        <p:spPr>
          <a:xfrm flipH="1">
            <a:off x="1261872" y="3312795"/>
            <a:ext cx="17373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9"/>
          <p:cNvCxnSpPr/>
          <p:nvPr/>
        </p:nvCxnSpPr>
        <p:spPr>
          <a:xfrm rot="10800000">
            <a:off x="2351800" y="2687975"/>
            <a:ext cx="12000" cy="64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19"/>
          <p:cNvGrpSpPr/>
          <p:nvPr/>
        </p:nvGrpSpPr>
        <p:grpSpPr>
          <a:xfrm rot="2700243">
            <a:off x="2267421" y="2606178"/>
            <a:ext cx="162310" cy="162310"/>
            <a:chOff x="3066025" y="1722400"/>
            <a:chExt cx="162300" cy="162300"/>
          </a:xfrm>
        </p:grpSpPr>
        <p:cxnSp>
          <p:nvCxnSpPr>
            <p:cNvPr id="167" name="Google Shape;167;p19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9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9" name="Google Shape;169;p19"/>
          <p:cNvSpPr/>
          <p:nvPr/>
        </p:nvSpPr>
        <p:spPr>
          <a:xfrm>
            <a:off x="2786600" y="2213019"/>
            <a:ext cx="118800" cy="11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(0,0)&#10;%e3f8bfbd-4607-4b0d-bbc6-5d36270e2501"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447" y="3346825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1)&#10;%ef2e0a0d-efa6-41b8-aaa5-80622dcc92c3"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447" y="2027294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0)&#10;%d53631bd-a93d-4d8c-ba94-cc61f0dbf3f0" id="172" name="Google Shape;17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0296" y="339730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1)&#10;%01205696-a95a-462f-9dab-301369542cd4" id="173" name="Google Shape;17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8646" y="2027294"/>
            <a:ext cx="438150" cy="16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9"/>
          <p:cNvCxnSpPr/>
          <p:nvPr/>
        </p:nvCxnSpPr>
        <p:spPr>
          <a:xfrm>
            <a:off x="1300353" y="331577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/>
          <p:nvPr/>
        </p:nvCxnSpPr>
        <p:spPr>
          <a:xfrm>
            <a:off x="1300353" y="228167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9"/>
          <p:cNvCxnSpPr/>
          <p:nvPr/>
        </p:nvCxnSpPr>
        <p:spPr>
          <a:xfrm rot="5400000">
            <a:off x="1286187" y="330867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9"/>
          <p:cNvCxnSpPr/>
          <p:nvPr/>
        </p:nvCxnSpPr>
        <p:spPr>
          <a:xfrm rot="5400000">
            <a:off x="2733987" y="330867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9"/>
          <p:cNvSpPr/>
          <p:nvPr/>
        </p:nvSpPr>
        <p:spPr>
          <a:xfrm>
            <a:off x="1332385" y="2213019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2781950" y="3251913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1327885" y="3251913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4515775" y="2289425"/>
            <a:ext cx="1440000" cy="1052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19"/>
          <p:cNvCxnSpPr/>
          <p:nvPr/>
        </p:nvCxnSpPr>
        <p:spPr>
          <a:xfrm flipH="1">
            <a:off x="5956025" y="2009775"/>
            <a:ext cx="9300" cy="1554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9"/>
          <p:cNvCxnSpPr/>
          <p:nvPr/>
        </p:nvCxnSpPr>
        <p:spPr>
          <a:xfrm flipH="1">
            <a:off x="4506468" y="2000175"/>
            <a:ext cx="9300" cy="1554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9"/>
          <p:cNvCxnSpPr/>
          <p:nvPr/>
        </p:nvCxnSpPr>
        <p:spPr>
          <a:xfrm>
            <a:off x="4506475" y="2705775"/>
            <a:ext cx="960000" cy="12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" name="Google Shape;185;p19"/>
          <p:cNvCxnSpPr/>
          <p:nvPr/>
        </p:nvCxnSpPr>
        <p:spPr>
          <a:xfrm flipH="1">
            <a:off x="4208550" y="2289429"/>
            <a:ext cx="2011800" cy="9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9"/>
          <p:cNvCxnSpPr/>
          <p:nvPr/>
        </p:nvCxnSpPr>
        <p:spPr>
          <a:xfrm flipH="1">
            <a:off x="4208550" y="3331845"/>
            <a:ext cx="2011800" cy="9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9"/>
          <p:cNvCxnSpPr/>
          <p:nvPr/>
        </p:nvCxnSpPr>
        <p:spPr>
          <a:xfrm rot="10800000">
            <a:off x="5459550" y="2720900"/>
            <a:ext cx="7800" cy="6066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88" name="Google Shape;188;p19"/>
          <p:cNvGrpSpPr/>
          <p:nvPr/>
        </p:nvGrpSpPr>
        <p:grpSpPr>
          <a:xfrm rot="2700243">
            <a:off x="5382096" y="2625228"/>
            <a:ext cx="162310" cy="162310"/>
            <a:chOff x="3066025" y="1722400"/>
            <a:chExt cx="162300" cy="162300"/>
          </a:xfrm>
        </p:grpSpPr>
        <p:cxnSp>
          <p:nvCxnSpPr>
            <p:cNvPr id="189" name="Google Shape;189;p19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9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1" name="Google Shape;191;p19"/>
          <p:cNvSpPr/>
          <p:nvPr/>
        </p:nvSpPr>
        <p:spPr>
          <a:xfrm>
            <a:off x="5901275" y="223206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19"/>
          <p:cNvCxnSpPr/>
          <p:nvPr/>
        </p:nvCxnSpPr>
        <p:spPr>
          <a:xfrm>
            <a:off x="4415028" y="333482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9"/>
          <p:cNvCxnSpPr/>
          <p:nvPr/>
        </p:nvCxnSpPr>
        <p:spPr>
          <a:xfrm>
            <a:off x="4415028" y="230072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/>
          <p:nvPr/>
        </p:nvCxnSpPr>
        <p:spPr>
          <a:xfrm rot="5400000">
            <a:off x="4400862" y="332772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/>
          <p:nvPr/>
        </p:nvCxnSpPr>
        <p:spPr>
          <a:xfrm rot="5400000">
            <a:off x="5848662" y="332772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19"/>
          <p:cNvSpPr/>
          <p:nvPr/>
        </p:nvSpPr>
        <p:spPr>
          <a:xfrm>
            <a:off x="4470885" y="22511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5915675" y="3270963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4447310" y="3275713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color{green}\text u_{0}&#10;%906e6afc-0e44-4f01-af47-d271f6a05171" id="199" name="Google Shape;19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7063" y="3602150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1}&#10;%e1067567-553d-43e1-b56d-dbfd64c239a5" id="200" name="Google Shape;20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1488" y="361167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1}&#10;%bc4e7771-3600-4b20-b334-48a8f6a4d985" id="201" name="Google Shape;20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36625" y="2224463"/>
            <a:ext cx="18097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0}&#10;%f4567b78-0f8d-47d2-a8cb-9f913578825d" id="202" name="Google Shape;20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26600" y="32797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1}&#10;%0b2d76a5-01fa-4f96-8b90-6aa937403b4a" id="203" name="Google Shape;203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24188" y="204723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1}&#10;%6de02c1e-6f0c-4b42-ade2-78d845f62cf6" id="204" name="Google Shape;204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21225" y="21043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0}&#10;%3e9d86f8-2000-40c4-b9b1-ce695a187957" id="205" name="Google Shape;205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30750" y="340355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0}&#10;%ee047880-0d3d-4eb3-a0b9-69869b815223" id="206" name="Google Shape;206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133713" y="342733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mu_1&#10;%8c806ee2-c180-4b2e-a4a6-e558f3f935a5" id="207" name="Google Shape;207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210725" y="2986700"/>
            <a:ext cx="2095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mu_0&#10;%6ab3a84c-4ce6-483e-a38f-171d1f93b37a" id="208" name="Google Shape;208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54675" y="2744125"/>
            <a:ext cx="2095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3068300" y="3070725"/>
            <a:ext cx="12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axis-0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1143100" y="1628850"/>
            <a:ext cx="12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axis-1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(\mu_0,\mu_1)&#10;%30b1f5d8-1a13-414f-8ea2-9df65b9e8302" id="211" name="Google Shape;211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106450" y="2402225"/>
            <a:ext cx="6667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/>
          <p:nvPr/>
        </p:nvSpPr>
        <p:spPr>
          <a:xfrm>
            <a:off x="2628250" y="1533025"/>
            <a:ext cx="3553500" cy="218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3645425" y="2203700"/>
            <a:ext cx="1586400" cy="103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0"/>
          <p:cNvCxnSpPr/>
          <p:nvPr/>
        </p:nvCxnSpPr>
        <p:spPr>
          <a:xfrm rot="-5400000">
            <a:off x="4529998" y="1077052"/>
            <a:ext cx="10200" cy="434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" name="Google Shape;219;p20"/>
          <p:cNvCxnSpPr/>
          <p:nvPr/>
        </p:nvCxnSpPr>
        <p:spPr>
          <a:xfrm flipH="1" rot="10800000">
            <a:off x="3631000" y="1147075"/>
            <a:ext cx="3000" cy="283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0" name="Google Shape;220;p20"/>
          <p:cNvCxnSpPr/>
          <p:nvPr/>
        </p:nvCxnSpPr>
        <p:spPr>
          <a:xfrm flipH="1">
            <a:off x="5232125" y="13906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0"/>
          <p:cNvCxnSpPr/>
          <p:nvPr/>
        </p:nvCxnSpPr>
        <p:spPr>
          <a:xfrm flipH="1">
            <a:off x="6177400" y="13906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/>
          <p:nvPr/>
        </p:nvCxnSpPr>
        <p:spPr>
          <a:xfrm flipH="1">
            <a:off x="2619678" y="13906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/>
          <p:nvPr/>
        </p:nvCxnSpPr>
        <p:spPr>
          <a:xfrm flipH="1">
            <a:off x="3630168" y="13810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0"/>
          <p:cNvCxnSpPr/>
          <p:nvPr/>
        </p:nvCxnSpPr>
        <p:spPr>
          <a:xfrm>
            <a:off x="3643325" y="2617800"/>
            <a:ext cx="8001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0"/>
          <p:cNvCxnSpPr/>
          <p:nvPr/>
        </p:nvCxnSpPr>
        <p:spPr>
          <a:xfrm flipH="1">
            <a:off x="2467170" y="1536192"/>
            <a:ext cx="38406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0"/>
          <p:cNvCxnSpPr/>
          <p:nvPr/>
        </p:nvCxnSpPr>
        <p:spPr>
          <a:xfrm flipH="1">
            <a:off x="2467170" y="2203704"/>
            <a:ext cx="38406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0"/>
          <p:cNvCxnSpPr/>
          <p:nvPr/>
        </p:nvCxnSpPr>
        <p:spPr>
          <a:xfrm flipH="1">
            <a:off x="2467170" y="3246120"/>
            <a:ext cx="38406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0"/>
          <p:cNvCxnSpPr/>
          <p:nvPr/>
        </p:nvCxnSpPr>
        <p:spPr>
          <a:xfrm flipH="1">
            <a:off x="2467170" y="3715788"/>
            <a:ext cx="38406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0"/>
          <p:cNvCxnSpPr/>
          <p:nvPr/>
        </p:nvCxnSpPr>
        <p:spPr>
          <a:xfrm flipH="1" rot="10800000">
            <a:off x="4438650" y="2617750"/>
            <a:ext cx="4800" cy="6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30" name="Google Shape;230;p20"/>
          <p:cNvGrpSpPr/>
          <p:nvPr/>
        </p:nvGrpSpPr>
        <p:grpSpPr>
          <a:xfrm rot="2700243">
            <a:off x="4358171" y="2536628"/>
            <a:ext cx="162310" cy="162310"/>
            <a:chOff x="3066025" y="1722400"/>
            <a:chExt cx="162300" cy="162300"/>
          </a:xfrm>
        </p:grpSpPr>
        <p:cxnSp>
          <p:nvCxnSpPr>
            <p:cNvPr id="231" name="Google Shape;231;p20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0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3" name="Google Shape;233;p20"/>
          <p:cNvSpPr/>
          <p:nvPr/>
        </p:nvSpPr>
        <p:spPr>
          <a:xfrm>
            <a:off x="6127150" y="2146344"/>
            <a:ext cx="1098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6136300" y="1481113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5186525" y="1481113"/>
            <a:ext cx="100500" cy="100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2572975" y="1481113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5177375" y="2146344"/>
            <a:ext cx="118800" cy="11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2568475" y="2146344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6108850" y="3655188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5168225" y="3648456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2546625" y="3642906"/>
            <a:ext cx="155400" cy="15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(0,0)&#10;%e3f8bfbd-4607-4b0d-bbc6-5d36270e2501" id="242" name="Google Shape;2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821" y="328015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1)&#10;%ef2e0a0d-efa6-41b8-aaa5-80622dcc92c3" id="243" name="Google Shape;2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821" y="2024444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2)&#10;%922f2304-f332-4678-8a02-c0f48555a535" id="244" name="Google Shape;2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6596" y="1330001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-1)&#10;%8d25f91a-b449-4ce9-8493-79e17e4fd218" id="245" name="Google Shape;24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1621" y="3789025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-1)&#10;%a03e190b-ba0b-49f6-8dd1-4adaa2c686ee" id="246" name="Google Shape;24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9421" y="381070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-1)&#10;%85b12039-d893-495a-b0e2-9790a9c79fe0" id="247" name="Google Shape;24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9541" y="381070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-1)&#10;%e3197f47-0397-4b77-b2c0-39e45847dd80" id="248" name="Google Shape;24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79675" y="3810700"/>
            <a:ext cx="6858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0)&#10;%d853d3e7-d5ae-426a-9934-ecded67efb3d" id="249" name="Google Shape;249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03500" y="328015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0)&#10;%d53631bd-a93d-4d8c-ba94-cc61f0dbf3f0" id="250" name="Google Shape;250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69421" y="328015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0)&#10;%7e2b4624-fa14-472a-933f-a533d31a9fce" id="251" name="Google Shape;251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07891" y="331620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1)&#10;%6f9f6f51-f5ea-457e-948c-6777c1b8ed22" id="252" name="Google Shape;252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65616" y="2017219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2)&#10;%b90778c3-140e-498d-a419-405e9f4100b3" id="253" name="Google Shape;253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229541" y="1315576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2)&#10;%997fed4f-34ef-4577-a2c3-d7fe8d8ed5f3" id="254" name="Google Shape;254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12696" y="1330001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2)&#10;%2e3bf631-e5b6-4a09-bf91-fa43417a1454" id="255" name="Google Shape;255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003500" y="1366076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1)&#10;%e5d5ba18-4fe4-4fe8-97fe-3f7a2402bc6d" id="256" name="Google Shape;256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003500" y="2024444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1)&#10;%01205696-a95a-462f-9dab-301369542cd4" id="257" name="Google Shape;257;p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283846" y="1995569"/>
            <a:ext cx="438150" cy="16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0"/>
          <p:cNvCxnSpPr/>
          <p:nvPr/>
        </p:nvCxnSpPr>
        <p:spPr>
          <a:xfrm>
            <a:off x="3538728" y="324910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0"/>
          <p:cNvCxnSpPr/>
          <p:nvPr/>
        </p:nvCxnSpPr>
        <p:spPr>
          <a:xfrm>
            <a:off x="3538728" y="221500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0"/>
          <p:cNvCxnSpPr/>
          <p:nvPr/>
        </p:nvCxnSpPr>
        <p:spPr>
          <a:xfrm>
            <a:off x="3538728" y="153892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0"/>
          <p:cNvCxnSpPr/>
          <p:nvPr/>
        </p:nvCxnSpPr>
        <p:spPr>
          <a:xfrm>
            <a:off x="3538728" y="371660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0"/>
          <p:cNvCxnSpPr/>
          <p:nvPr/>
        </p:nvCxnSpPr>
        <p:spPr>
          <a:xfrm rot="5400000">
            <a:off x="3524562" y="3241998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0"/>
          <p:cNvCxnSpPr/>
          <p:nvPr/>
        </p:nvCxnSpPr>
        <p:spPr>
          <a:xfrm rot="5400000">
            <a:off x="5124762" y="3241998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0"/>
          <p:cNvCxnSpPr/>
          <p:nvPr/>
        </p:nvCxnSpPr>
        <p:spPr>
          <a:xfrm rot="5400000">
            <a:off x="6066594" y="3241998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0"/>
          <p:cNvCxnSpPr/>
          <p:nvPr/>
        </p:nvCxnSpPr>
        <p:spPr>
          <a:xfrm rot="5400000">
            <a:off x="2509578" y="3241998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0"/>
          <p:cNvSpPr/>
          <p:nvPr/>
        </p:nvSpPr>
        <p:spPr>
          <a:xfrm>
            <a:off x="3575410" y="1481113"/>
            <a:ext cx="118800" cy="11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3570760" y="2146344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3570760" y="3648456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5172725" y="3185238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6118000" y="3185238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2542850" y="3180588"/>
            <a:ext cx="146400" cy="14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3566260" y="3185238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 txBox="1"/>
          <p:nvPr/>
        </p:nvSpPr>
        <p:spPr>
          <a:xfrm>
            <a:off x="6713150" y="3027450"/>
            <a:ext cx="12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axis-0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3372200" y="755950"/>
            <a:ext cx="12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axis-1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(\mu_0,\mu_1)&#10;%30b1f5d8-1a13-414f-8ea2-9df65b9e8302" id="275" name="Google Shape;275;p2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448725" y="2322850"/>
            <a:ext cx="6667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/>
          <p:nvPr/>
        </p:nvSpPr>
        <p:spPr>
          <a:xfrm>
            <a:off x="2622550" y="1533025"/>
            <a:ext cx="3484500" cy="218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3613150" y="2212700"/>
            <a:ext cx="1554000" cy="103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 flipH="1" rot="5400000">
            <a:off x="4285702" y="-557575"/>
            <a:ext cx="15300" cy="417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 flipH="1" rot="5400000">
            <a:off x="4264495" y="1623200"/>
            <a:ext cx="27300" cy="420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 flipH="1" rot="5400000">
            <a:off x="4224676" y="120125"/>
            <a:ext cx="36600" cy="413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 flipH="1" rot="5400000">
            <a:off x="4221078" y="1141850"/>
            <a:ext cx="47400" cy="419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5134062" y="1150350"/>
            <a:ext cx="585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6086850" y="1110325"/>
            <a:ext cx="183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606034" y="1150350"/>
            <a:ext cx="183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3593580" y="1150350"/>
            <a:ext cx="366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21"/>
          <p:cNvCxnSpPr/>
          <p:nvPr/>
        </p:nvCxnSpPr>
        <p:spPr>
          <a:xfrm>
            <a:off x="3516925" y="324910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1"/>
          <p:cNvCxnSpPr/>
          <p:nvPr/>
        </p:nvCxnSpPr>
        <p:spPr>
          <a:xfrm>
            <a:off x="3516925" y="219335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1"/>
          <p:cNvCxnSpPr/>
          <p:nvPr/>
        </p:nvCxnSpPr>
        <p:spPr>
          <a:xfrm>
            <a:off x="3516925" y="1538925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1"/>
          <p:cNvCxnSpPr/>
          <p:nvPr/>
        </p:nvCxnSpPr>
        <p:spPr>
          <a:xfrm>
            <a:off x="3516925" y="3716600"/>
            <a:ext cx="1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1"/>
          <p:cNvCxnSpPr/>
          <p:nvPr/>
        </p:nvCxnSpPr>
        <p:spPr>
          <a:xfrm rot="5400000">
            <a:off x="3498876" y="323455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1"/>
          <p:cNvCxnSpPr/>
          <p:nvPr/>
        </p:nvCxnSpPr>
        <p:spPr>
          <a:xfrm rot="5400000">
            <a:off x="5048562" y="323455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1"/>
          <p:cNvCxnSpPr/>
          <p:nvPr/>
        </p:nvCxnSpPr>
        <p:spPr>
          <a:xfrm rot="5400000">
            <a:off x="5981250" y="323455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1"/>
          <p:cNvCxnSpPr/>
          <p:nvPr/>
        </p:nvCxnSpPr>
        <p:spPr>
          <a:xfrm rot="5400000">
            <a:off x="2502896" y="3234553"/>
            <a:ext cx="2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\color{green}\text u_{-1}&#10;%adf6f5c2-50e3-45d1-bd1b-e88baec4757f" id="298" name="Google Shape;2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063" y="4316525"/>
            <a:ext cx="2762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0}&#10;%906e6afc-0e44-4f01-af47-d271f6a05171" id="299" name="Google Shape;2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138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1}&#10;%e1067567-553d-43e1-b56d-dbfd64c239a5" id="300" name="Google Shape;30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813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2}&#10;%384f529e-07b5-44f5-8cb1-905d7b69e08a" id="301" name="Google Shape;30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5513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2}&#10;%5a7f7398-e9e7-424d-88d8-bf6384e63540" id="302" name="Google Shape;30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1563" y="1467175"/>
            <a:ext cx="18097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1}&#10;%bc4e7771-3600-4b20-b334-48a8f6a4d985" id="303" name="Google Shape;30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22075" y="2148263"/>
            <a:ext cx="18097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0}&#10;%f4567b78-0f8d-47d2-a8cb-9f913578825d" id="304" name="Google Shape;30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83475" y="31654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-1}&#10;%c39cd0ce-3d9b-4b9f-9276-3add3429be1e" id="305" name="Google Shape;305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78700" y="3630875"/>
            <a:ext cx="27622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1}&#10;%0b2d76a5-01fa-4f96-8b90-6aa937403b4a" id="306" name="Google Shape;306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95513" y="20281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1}&#10;%6de02c1e-6f0c-4b42-ade2-78d845f62cf6" id="307" name="Google Shape;307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92550" y="20281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1}&#10;%2888ab32-7587-4893-b943-44397bad5c66" id="308" name="Google Shape;308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40950" y="1990088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0}&#10;%98e187f9-e0c0-44b1-aa45-485de0f03df5" id="309" name="Google Shape;309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50475" y="3279725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-1}&#10;%0b5ea587-698e-4c99-bbf8-f8f443caab72" id="310" name="Google Shape;310;p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064750" y="3827388"/>
            <a:ext cx="5048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-1}&#10;%3ba73600-bf80-4976-9270-f4c0af9904e7" id="311" name="Google Shape;311;p2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134475" y="3779763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-1}&#10;%7a97ed46-8acf-4580-b31f-81e00d84b946" id="312" name="Google Shape;312;p2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202075" y="3770238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0}&#10;%3e9d86f8-2000-40c4-b9b1-ce695a187957" id="313" name="Google Shape;313;p2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211600" y="330830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2}&#10;%4c341024-2233-41e8-ba27-87936e70f2d7" id="314" name="Google Shape;314;p2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192550" y="133342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2}&#10;%ce4d9607-e8b2-4bf9-8feb-57c1b9109cb1" id="315" name="Google Shape;315;p2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295513" y="133342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2}&#10;%cbbbe6ac-43da-4ef3-be44-c51a7c4e39c1" id="316" name="Google Shape;316;p2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198100" y="1333425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2}&#10;%8f3da358-f7cd-43ef-8806-06a096aaccb8" id="317" name="Google Shape;317;p2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124950" y="135247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1}&#10;%50217977-ccce-4262-baf6-9d60f7ce11e6" id="318" name="Google Shape;318;p2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124950" y="204723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0}&#10;%ee047880-0d3d-4eb3-a0b9-69869b815223" id="319" name="Google Shape;319;p2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257413" y="3284463"/>
            <a:ext cx="314325" cy="13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21"/>
          <p:cNvCxnSpPr/>
          <p:nvPr/>
        </p:nvCxnSpPr>
        <p:spPr>
          <a:xfrm>
            <a:off x="3624275" y="2617800"/>
            <a:ext cx="822900" cy="4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1" name="Google Shape;321;p21"/>
          <p:cNvCxnSpPr/>
          <p:nvPr/>
        </p:nvCxnSpPr>
        <p:spPr>
          <a:xfrm flipH="1" rot="10800000">
            <a:off x="4438650" y="2617750"/>
            <a:ext cx="4800" cy="614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22" name="Google Shape;322;p21"/>
          <p:cNvGrpSpPr/>
          <p:nvPr/>
        </p:nvGrpSpPr>
        <p:grpSpPr>
          <a:xfrm rot="2700243">
            <a:off x="4358171" y="2536628"/>
            <a:ext cx="162310" cy="162310"/>
            <a:chOff x="3066025" y="1722400"/>
            <a:chExt cx="162300" cy="162300"/>
          </a:xfrm>
        </p:grpSpPr>
        <p:cxnSp>
          <p:nvCxnSpPr>
            <p:cNvPr id="323" name="Google Shape;323;p21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1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\text w_{0,-1}&#10;%b044d039-8625-47cb-9c64-a6677b4d4f11" id="325" name="Google Shape;325;p2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143250" y="3790950"/>
            <a:ext cx="4095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/>
          <p:nvPr/>
        </p:nvSpPr>
        <p:spPr>
          <a:xfrm>
            <a:off x="3556485" y="317504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5109060" y="317504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6042510" y="317504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2546835" y="317504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3556485" y="3660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5109060" y="3660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6042510" y="3660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2546835" y="3660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3556485" y="2136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5109060" y="2136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6042510" y="2136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2546835" y="2136819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3556485" y="147959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5109060" y="147959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6042510" y="147959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2546835" y="1479594"/>
            <a:ext cx="109800" cy="10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text w_{2,0}&#10;%e6967ff2-2e4e-48a6-b8c8-9fb27b552c62" id="342" name="Google Shape;342;p2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143625" y="327660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mu_1&#10;%8c806ee2-c180-4b2e-a4a6-e558f3f935a5" id="343" name="Google Shape;343;p21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4179750" y="2922875"/>
            <a:ext cx="2095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mu_0&#10;%6ab3a84c-4ce6-483e-a38f-171d1f93b37a" id="344" name="Google Shape;344;p21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57450" y="2658400"/>
            <a:ext cx="209550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