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4aaa3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4aaa3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c3a5ee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c3a5ee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14aaa30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14aaa30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16bc0a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16bc0a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7ccea23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7ccea23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7ccea23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7ccea23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7ccea23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7ccea23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3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1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Relationship Id="rId15" Type="http://schemas.openxmlformats.org/officeDocument/2006/relationships/image" Target="../media/image24.png"/><Relationship Id="rId14" Type="http://schemas.openxmlformats.org/officeDocument/2006/relationships/image" Target="../media/image35.png"/><Relationship Id="rId17" Type="http://schemas.openxmlformats.org/officeDocument/2006/relationships/image" Target="../media/image33.png"/><Relationship Id="rId16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42.png"/><Relationship Id="rId13" Type="http://schemas.openxmlformats.org/officeDocument/2006/relationships/image" Target="../media/image47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59.png"/><Relationship Id="rId15" Type="http://schemas.openxmlformats.org/officeDocument/2006/relationships/image" Target="../media/image54.png"/><Relationship Id="rId14" Type="http://schemas.openxmlformats.org/officeDocument/2006/relationships/image" Target="../media/image43.png"/><Relationship Id="rId17" Type="http://schemas.openxmlformats.org/officeDocument/2006/relationships/image" Target="../media/image40.png"/><Relationship Id="rId16" Type="http://schemas.openxmlformats.org/officeDocument/2006/relationships/image" Target="../media/image60.png"/><Relationship Id="rId5" Type="http://schemas.openxmlformats.org/officeDocument/2006/relationships/image" Target="../media/image34.png"/><Relationship Id="rId19" Type="http://schemas.openxmlformats.org/officeDocument/2006/relationships/image" Target="../media/image33.png"/><Relationship Id="rId6" Type="http://schemas.openxmlformats.org/officeDocument/2006/relationships/image" Target="../media/image36.png"/><Relationship Id="rId18" Type="http://schemas.openxmlformats.org/officeDocument/2006/relationships/image" Target="../media/image25.png"/><Relationship Id="rId7" Type="http://schemas.openxmlformats.org/officeDocument/2006/relationships/image" Target="../media/image51.png"/><Relationship Id="rId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8.png"/><Relationship Id="rId22" Type="http://schemas.openxmlformats.org/officeDocument/2006/relationships/image" Target="../media/image63.png"/><Relationship Id="rId21" Type="http://schemas.openxmlformats.org/officeDocument/2006/relationships/image" Target="../media/image52.png"/><Relationship Id="rId24" Type="http://schemas.openxmlformats.org/officeDocument/2006/relationships/image" Target="../media/image35.png"/><Relationship Id="rId23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26" Type="http://schemas.openxmlformats.org/officeDocument/2006/relationships/image" Target="../media/image64.png"/><Relationship Id="rId25" Type="http://schemas.openxmlformats.org/officeDocument/2006/relationships/image" Target="../media/image61.png"/><Relationship Id="rId28" Type="http://schemas.openxmlformats.org/officeDocument/2006/relationships/image" Target="../media/image23.png"/><Relationship Id="rId27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32.png"/><Relationship Id="rId11" Type="http://schemas.openxmlformats.org/officeDocument/2006/relationships/image" Target="../media/image39.png"/><Relationship Id="rId10" Type="http://schemas.openxmlformats.org/officeDocument/2006/relationships/image" Target="../media/image41.png"/><Relationship Id="rId13" Type="http://schemas.openxmlformats.org/officeDocument/2006/relationships/image" Target="../media/image44.png"/><Relationship Id="rId12" Type="http://schemas.openxmlformats.org/officeDocument/2006/relationships/image" Target="../media/image28.png"/><Relationship Id="rId15" Type="http://schemas.openxmlformats.org/officeDocument/2006/relationships/image" Target="../media/image53.png"/><Relationship Id="rId14" Type="http://schemas.openxmlformats.org/officeDocument/2006/relationships/image" Target="../media/image48.png"/><Relationship Id="rId17" Type="http://schemas.openxmlformats.org/officeDocument/2006/relationships/image" Target="../media/image56.png"/><Relationship Id="rId16" Type="http://schemas.openxmlformats.org/officeDocument/2006/relationships/image" Target="../media/image57.png"/><Relationship Id="rId19" Type="http://schemas.openxmlformats.org/officeDocument/2006/relationships/image" Target="../media/image55.png"/><Relationship Id="rId1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725" y="1689750"/>
            <a:ext cx="4818528" cy="14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x_0)&#10;%de0193bb-4329-43b7-b5b7-32d4ef130d77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60705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)&#10;%09b7e34d-b222-403b-8698-879563c373da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181660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8513" y="2487900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4556125" y="2203700"/>
            <a:ext cx="1095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650" y="16230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9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5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75" y="2571750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735900" y="1485150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 rot="10800000">
            <a:off x="4452713" y="225530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4846600" y="170055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0)&#10;%8a45f395-5e5f-44c7-b650-d0adb9475e4e"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0963" y="158730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788" y="1796850"/>
            <a:ext cx="3714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50" y="18341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4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2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0075" y="33790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475" y="194242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90" name="Google Shape;9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8225" y="20900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91" name="Google Shape;91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3300" y="18341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flipH="1" rot="10800000">
            <a:off x="4264125" y="2174450"/>
            <a:ext cx="1386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5919700" y="2425388"/>
            <a:ext cx="936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94" name="Google Shape;9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64575" y="24168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95" name="Google Shape;9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75500" y="2673350"/>
            <a:ext cx="4381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675" y="18268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9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0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06" name="Google Shape;10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07" name="Google Shape;10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08" name="Google Shape;10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09" name="Google Shape;10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 flipH="1" rot="10800000">
            <a:off x="4222750" y="2278325"/>
            <a:ext cx="9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5203125" y="1797950"/>
            <a:ext cx="14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12" name="Google Shape;11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4125" y="27704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13" name="Google Shape;11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4875" y="1518575"/>
            <a:ext cx="4381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795700" y="2538788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42550" y="1303175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2609850" y="1804315"/>
            <a:ext cx="4924425" cy="1513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7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38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26" name="Google Shape;12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27" name="Google Shape;12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28" name="Google Shape;12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49838" y="199150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29" name="Google Shape;12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130" name="Google Shape;13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4400" y="2737725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002600" y="1708075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4991100" y="244485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5114925" y="191705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1401100" y="227037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 flipH="1" rot="10800000">
            <a:off x="1392000" y="1945225"/>
            <a:ext cx="2700" cy="16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1124346" y="3308700"/>
            <a:ext cx="2023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18"/>
          <p:cNvCxnSpPr/>
          <p:nvPr/>
        </p:nvCxnSpPr>
        <p:spPr>
          <a:xfrm flipH="1">
            <a:off x="2841350" y="1990725"/>
            <a:ext cx="9300" cy="155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flipH="1">
            <a:off x="1391793" y="2057325"/>
            <a:ext cx="9300" cy="146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391800" y="2686725"/>
            <a:ext cx="9600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1200675" y="2270379"/>
            <a:ext cx="18288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 flipH="1">
            <a:off x="1261872" y="3312795"/>
            <a:ext cx="1737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2351800" y="2687975"/>
            <a:ext cx="12000" cy="64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47" name="Google Shape;147;p18"/>
          <p:cNvGrpSpPr/>
          <p:nvPr/>
        </p:nvGrpSpPr>
        <p:grpSpPr>
          <a:xfrm rot="2700243">
            <a:off x="2267421" y="2606178"/>
            <a:ext cx="162310" cy="162310"/>
            <a:chOff x="3066025" y="1722400"/>
            <a:chExt cx="162300" cy="162300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" name="Google Shape;150;p18"/>
          <p:cNvSpPr/>
          <p:nvPr/>
        </p:nvSpPr>
        <p:spPr>
          <a:xfrm>
            <a:off x="2786600" y="2213019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47" y="3346825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47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296" y="33973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8646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>
            <a:off x="1300353" y="33157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1300353" y="22816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 rot="5400000">
            <a:off x="12861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rot="5400000">
            <a:off x="27339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1332385" y="2213019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81950" y="32519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27885" y="3251913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515775" y="228942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 flipH="1">
            <a:off x="5956025" y="20097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 flipH="1">
            <a:off x="4506468" y="20001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4506475" y="2705775"/>
            <a:ext cx="960000" cy="1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4208550" y="2289429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 flipH="1">
            <a:off x="4208550" y="3331845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5459550" y="2720900"/>
            <a:ext cx="7800" cy="606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9" name="Google Shape;169;p18"/>
          <p:cNvGrpSpPr/>
          <p:nvPr/>
        </p:nvGrpSpPr>
        <p:grpSpPr>
          <a:xfrm rot="2700243">
            <a:off x="5382096" y="2625228"/>
            <a:ext cx="162310" cy="162310"/>
            <a:chOff x="3066025" y="1722400"/>
            <a:chExt cx="162300" cy="162300"/>
          </a:xfrm>
        </p:grpSpPr>
        <p:cxnSp>
          <p:nvCxnSpPr>
            <p:cNvPr id="170" name="Google Shape;170;p18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8"/>
          <p:cNvSpPr/>
          <p:nvPr/>
        </p:nvSpPr>
        <p:spPr>
          <a:xfrm>
            <a:off x="5901275" y="223206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>
            <a:off x="4415028" y="33348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4415028" y="23007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 rot="5400000">
            <a:off x="44008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 rot="5400000">
            <a:off x="58486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/>
          <p:nvPr/>
        </p:nvSpPr>
        <p:spPr>
          <a:xfrm>
            <a:off x="4470885" y="22511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915675" y="327096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447310" y="327571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color{green}\text u_{0}&#10;%906e6afc-0e44-4f01-af47-d271f6a05171"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7063" y="360215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1488" y="361167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182" name="Google Shape;18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6625" y="22244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183" name="Google Shape;18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6600" y="32797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184" name="Google Shape;18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24188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185" name="Google Shape;18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1225" y="21043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186" name="Google Shape;18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0750" y="34035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187" name="Google Shape;18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33713" y="34273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188" name="Google Shape;188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10725" y="2986700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189" name="Google Shape;189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54675" y="274412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3068300" y="3070725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143100" y="16288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192" name="Google Shape;192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6450" y="2402225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2628250" y="1533025"/>
            <a:ext cx="3553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645425" y="2203700"/>
            <a:ext cx="15864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9"/>
          <p:cNvCxnSpPr/>
          <p:nvPr/>
        </p:nvCxnSpPr>
        <p:spPr>
          <a:xfrm rot="-5400000">
            <a:off x="4529998" y="107705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p19"/>
          <p:cNvCxnSpPr/>
          <p:nvPr/>
        </p:nvCxnSpPr>
        <p:spPr>
          <a:xfrm flipH="1" rot="10800000">
            <a:off x="3631000" y="1147075"/>
            <a:ext cx="3000" cy="283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19"/>
          <p:cNvCxnSpPr/>
          <p:nvPr/>
        </p:nvCxnSpPr>
        <p:spPr>
          <a:xfrm flipH="1">
            <a:off x="5232125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 flipH="1">
            <a:off x="6177400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/>
          <p:nvPr/>
        </p:nvCxnSpPr>
        <p:spPr>
          <a:xfrm flipH="1">
            <a:off x="2619678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 flipH="1">
            <a:off x="3630168" y="13810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3643325" y="2617800"/>
            <a:ext cx="8001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 flipH="1">
            <a:off x="2467170" y="1536192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flipH="1">
            <a:off x="2467170" y="2203704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flipH="1">
            <a:off x="2467170" y="3246120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flipH="1">
            <a:off x="2467170" y="3715788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1" name="Google Shape;211;p19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19"/>
          <p:cNvSpPr/>
          <p:nvPr/>
        </p:nvSpPr>
        <p:spPr>
          <a:xfrm>
            <a:off x="6127150" y="2146344"/>
            <a:ext cx="1098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6136300" y="14811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5186525" y="1481113"/>
            <a:ext cx="100500" cy="10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572975" y="14811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177375" y="2146344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568475" y="2146344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6108850" y="365518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5168225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546625" y="3642906"/>
            <a:ext cx="155400" cy="15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224" name="Google Shape;2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8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2)&#10;%922f2304-f332-4678-8a02-c0f48555a535"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5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-1)&#10;%8d25f91a-b449-4ce9-8493-79e17e4fd218" id="226" name="Google Shape;2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621" y="3789025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-1)&#10;%a03e190b-ba0b-49f6-8dd1-4adaa2c686ee" id="227" name="Google Shape;2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42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-1)&#10;%85b12039-d893-495a-b0e2-9790a9c79fe0" id="228" name="Google Shape;2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4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-1)&#10;%e3197f47-0397-4b77-b2c0-39e45847dd80" id="229" name="Google Shape;22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9675" y="3810700"/>
            <a:ext cx="6858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0)&#10;%d853d3e7-d5ae-426a-9934-ecded67efb3d" id="230" name="Google Shape;23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3500" y="328015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231" name="Google Shape;23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4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0)&#10;%7e2b4624-fa14-472a-933f-a533d31a9fce" id="232" name="Google Shape;23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07891" y="33162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1)&#10;%6f9f6f51-f5ea-457e-948c-6777c1b8ed22" id="233" name="Google Shape;23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65616" y="2017219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2)&#10;%b90778c3-140e-498d-a419-405e9f4100b3" id="234" name="Google Shape;23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29541" y="13155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2)&#10;%997fed4f-34ef-4577-a2c3-d7fe8d8ed5f3" id="235" name="Google Shape;235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126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2)&#10;%2e3bf631-e5b6-4a09-bf91-fa43417a1454" id="236" name="Google Shape;236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03500" y="1366076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1)&#10;%e5d5ba18-4fe4-4fe8-97fe-3f7a2402bc6d" id="237" name="Google Shape;237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03500" y="2024444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238" name="Google Shape;238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83846" y="1995569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9"/>
          <p:cNvCxnSpPr/>
          <p:nvPr/>
        </p:nvCxnSpPr>
        <p:spPr>
          <a:xfrm>
            <a:off x="3538728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3538728" y="22150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3538728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3538728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/>
          <p:nvPr/>
        </p:nvCxnSpPr>
        <p:spPr>
          <a:xfrm rot="5400000">
            <a:off x="35245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/>
          <p:nvPr/>
        </p:nvCxnSpPr>
        <p:spPr>
          <a:xfrm rot="5400000">
            <a:off x="51247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/>
          <p:nvPr/>
        </p:nvCxnSpPr>
        <p:spPr>
          <a:xfrm rot="5400000">
            <a:off x="6066594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 rot="5400000">
            <a:off x="2509578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9"/>
          <p:cNvSpPr/>
          <p:nvPr/>
        </p:nvSpPr>
        <p:spPr>
          <a:xfrm>
            <a:off x="3575410" y="1481113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3570760" y="2146344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570760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172725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118000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542850" y="3180588"/>
            <a:ext cx="146400" cy="1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566260" y="31852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6713150" y="30274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3372200" y="7559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256" name="Google Shape;256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48725" y="2322850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2622550" y="1533025"/>
            <a:ext cx="3484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613150" y="2212700"/>
            <a:ext cx="15540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flipH="1" rot="5400000">
            <a:off x="4285702" y="-557575"/>
            <a:ext cx="15300" cy="4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flipH="1" rot="5400000">
            <a:off x="4264495" y="1623200"/>
            <a:ext cx="27300" cy="42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flipH="1" rot="5400000">
            <a:off x="4224676" y="120125"/>
            <a:ext cx="36600" cy="41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 rot="5400000">
            <a:off x="4221078" y="1141850"/>
            <a:ext cx="47400" cy="41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5134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6086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0"/>
          <p:cNvCxnSpPr/>
          <p:nvPr/>
        </p:nvCxnSpPr>
        <p:spPr>
          <a:xfrm>
            <a:off x="3516925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/>
          <p:nvPr/>
        </p:nvCxnSpPr>
        <p:spPr>
          <a:xfrm>
            <a:off x="3516925" y="219335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3516925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0"/>
          <p:cNvCxnSpPr/>
          <p:nvPr/>
        </p:nvCxnSpPr>
        <p:spPr>
          <a:xfrm>
            <a:off x="3516925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0"/>
          <p:cNvCxnSpPr/>
          <p:nvPr/>
        </p:nvCxnSpPr>
        <p:spPr>
          <a:xfrm rot="5400000">
            <a:off x="349887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0"/>
          <p:cNvCxnSpPr/>
          <p:nvPr/>
        </p:nvCxnSpPr>
        <p:spPr>
          <a:xfrm rot="5400000">
            <a:off x="5048562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0"/>
          <p:cNvCxnSpPr/>
          <p:nvPr/>
        </p:nvCxnSpPr>
        <p:spPr>
          <a:xfrm rot="5400000">
            <a:off x="5981250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0"/>
          <p:cNvCxnSpPr/>
          <p:nvPr/>
        </p:nvCxnSpPr>
        <p:spPr>
          <a:xfrm rot="5400000">
            <a:off x="250289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color{green}\text u_{-1}&#10;%adf6f5c2-50e3-45d1-bd1b-e88baec4757f"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281" name="Google Shape;2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282" name="Google Shape;2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283" name="Google Shape;2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1563" y="146717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284" name="Google Shape;28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2075" y="21482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285" name="Google Shape;28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3475" y="31654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286" name="Google Shape;28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8700" y="3630875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287" name="Google Shape;28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288" name="Google Shape;28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92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289" name="Google Shape;289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0950" y="19900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290" name="Google Shape;290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50475" y="32797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291" name="Google Shape;291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64750" y="3827388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292" name="Google Shape;292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34475" y="377976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293" name="Google Shape;293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02075" y="377023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294" name="Google Shape;294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11600" y="33083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295" name="Google Shape;295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192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296" name="Google Shape;296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297" name="Google Shape;297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298" name="Google Shape;298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124950" y="135247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299" name="Google Shape;299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24950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300" name="Google Shape;300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257413" y="3284463"/>
            <a:ext cx="314325" cy="1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0"/>
          <p:cNvCxnSpPr/>
          <p:nvPr/>
        </p:nvCxnSpPr>
        <p:spPr>
          <a:xfrm>
            <a:off x="3624275" y="2617800"/>
            <a:ext cx="822900" cy="4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0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3" name="Google Shape;303;p20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304" name="Google Shape;304;p20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0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text w_{0,-1}&#10;%b044d039-8625-47cb-9c64-a6677b4d4f11" id="306" name="Google Shape;306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143250" y="3790950"/>
            <a:ext cx="4095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/>
          <p:nvPr/>
        </p:nvSpPr>
        <p:spPr>
          <a:xfrm>
            <a:off x="355648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0906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04251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54683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355648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0906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04251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254683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355648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10906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604251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54683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355648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10906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04251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54683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text w_{2,0}&#10;%e6967ff2-2e4e-48a6-b8c8-9fb27b552c62" id="323" name="Google Shape;323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143625" y="32766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324" name="Google Shape;324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179750" y="2922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325" name="Google Shape;325;p2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57450" y="2658400"/>
            <a:ext cx="2095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