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4aaa3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4aaa3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c3a5ee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c3a5ee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c3a5ee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c3a5ee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14aaa30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14aaa30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6bc0a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6bc0a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cf6710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cf6710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ecf671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ecf671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13" Type="http://schemas.openxmlformats.org/officeDocument/2006/relationships/image" Target="../media/image27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7.png"/><Relationship Id="rId13" Type="http://schemas.openxmlformats.org/officeDocument/2006/relationships/image" Target="../media/image2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68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3" Type="http://schemas.openxmlformats.org/officeDocument/2006/relationships/image" Target="../media/image45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5" Type="http://schemas.openxmlformats.org/officeDocument/2006/relationships/image" Target="../media/image38.png"/><Relationship Id="rId14" Type="http://schemas.openxmlformats.org/officeDocument/2006/relationships/image" Target="../media/image34.png"/><Relationship Id="rId17" Type="http://schemas.openxmlformats.org/officeDocument/2006/relationships/image" Target="../media/image40.png"/><Relationship Id="rId16" Type="http://schemas.openxmlformats.org/officeDocument/2006/relationships/image" Target="../media/image47.png"/><Relationship Id="rId5" Type="http://schemas.openxmlformats.org/officeDocument/2006/relationships/image" Target="../media/image42.png"/><Relationship Id="rId19" Type="http://schemas.openxmlformats.org/officeDocument/2006/relationships/image" Target="../media/image44.png"/><Relationship Id="rId6" Type="http://schemas.openxmlformats.org/officeDocument/2006/relationships/image" Target="../media/image28.png"/><Relationship Id="rId18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png"/><Relationship Id="rId22" Type="http://schemas.openxmlformats.org/officeDocument/2006/relationships/image" Target="../media/image69.png"/><Relationship Id="rId21" Type="http://schemas.openxmlformats.org/officeDocument/2006/relationships/image" Target="../media/image61.png"/><Relationship Id="rId24" Type="http://schemas.openxmlformats.org/officeDocument/2006/relationships/image" Target="../media/image66.png"/><Relationship Id="rId23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26" Type="http://schemas.openxmlformats.org/officeDocument/2006/relationships/image" Target="../media/image67.png"/><Relationship Id="rId25" Type="http://schemas.openxmlformats.org/officeDocument/2006/relationships/image" Target="../media/image64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9.png"/><Relationship Id="rId8" Type="http://schemas.openxmlformats.org/officeDocument/2006/relationships/image" Target="../media/image56.png"/><Relationship Id="rId11" Type="http://schemas.openxmlformats.org/officeDocument/2006/relationships/image" Target="../media/image46.png"/><Relationship Id="rId10" Type="http://schemas.openxmlformats.org/officeDocument/2006/relationships/image" Target="../media/image48.png"/><Relationship Id="rId13" Type="http://schemas.openxmlformats.org/officeDocument/2006/relationships/image" Target="../media/image57.png"/><Relationship Id="rId12" Type="http://schemas.openxmlformats.org/officeDocument/2006/relationships/image" Target="../media/image51.png"/><Relationship Id="rId15" Type="http://schemas.openxmlformats.org/officeDocument/2006/relationships/image" Target="../media/image58.png"/><Relationship Id="rId14" Type="http://schemas.openxmlformats.org/officeDocument/2006/relationships/image" Target="../media/image53.png"/><Relationship Id="rId17" Type="http://schemas.openxmlformats.org/officeDocument/2006/relationships/image" Target="../media/image54.png"/><Relationship Id="rId16" Type="http://schemas.openxmlformats.org/officeDocument/2006/relationships/image" Target="../media/image52.png"/><Relationship Id="rId19" Type="http://schemas.openxmlformats.org/officeDocument/2006/relationships/image" Target="../media/image59.png"/><Relationship Id="rId18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25" y="1689750"/>
            <a:ext cx="4818528" cy="14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rot="10800000">
            <a:off x="4844850" y="3144400"/>
            <a:ext cx="2700" cy="26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x_0)&#10;%de0193bb-4329-43b7-b5b7-32d4ef130d77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160705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_1)&#10;%09b7e34d-b222-403b-8698-879563c373da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1816600"/>
            <a:ext cx="4762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2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0150" y="32314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f(x)?&#10;%ebdf16e5-96f5-4478-bd5c-17d64bb4ed36"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8513" y="2487900"/>
            <a:ext cx="4857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red} x&#10;%579547b9-8f26-41cb-ab85-4f0a87a5f9e6"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84288" y="3465975"/>
            <a:ext cx="123825" cy="9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 rot="10800000">
            <a:off x="4556125" y="2203700"/>
            <a:ext cx="109500" cy="23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125" y="1700550"/>
            <a:ext cx="5282198" cy="1454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7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50" y="31790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300" y="2514800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735900" y="1485150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cxnSp>
        <p:nvCxnSpPr>
          <p:cNvPr id="74" name="Google Shape;74;p14"/>
          <p:cNvCxnSpPr/>
          <p:nvPr/>
        </p:nvCxnSpPr>
        <p:spPr>
          <a:xfrm flipH="1" rot="10800000">
            <a:off x="4572000" y="2221925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4846600" y="1752775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(0)&#10;%8a45f395-5e5f-44c7-b650-d0adb9475e4e"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4788" y="16233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91100" y="1832900"/>
            <a:ext cx="3714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2320125" y="1364775"/>
            <a:ext cx="3951300" cy="245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 flipH="1">
            <a:off x="3425025" y="1358275"/>
            <a:ext cx="12900" cy="24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2320275" y="2060150"/>
            <a:ext cx="3964200" cy="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descr="x_{00}&#10;%7c74faa6-b7da-4314-8814-ff89f9fb5115"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50" y="3880838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01}&#10;%868322eb-e0d4-4011-abd3-8015f417d81d"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850" y="1196050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11}&#10;%1bbf9103-54fe-48cd-acc4-baec06d65a91"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475" y="1234450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10}&#10;%67eb3158-8e1b-4a55-b46a-69454fb783f1"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425" y="3880838"/>
            <a:ext cx="2762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1723550" y="2060150"/>
            <a:ext cx="276300" cy="17028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mu_1&#10;%df7a1974-b76b-4fc2-860a-73949cfa1e35"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6850" y="284487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0&#10;%025a6d84-612f-424b-a4bb-4c371b0b4d39"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61200" y="4115975"/>
            <a:ext cx="2095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 rot="-5400000">
            <a:off x="2771775" y="3396888"/>
            <a:ext cx="188400" cy="1091700"/>
          </a:xfrm>
          <a:prstGeom prst="leftBrace">
            <a:avLst>
              <a:gd fmla="val 50000" name="adj1"/>
              <a:gd fmla="val 50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50" y="18341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4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750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2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0075" y="337903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1475" y="194242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8225" y="20900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06" name="Google Shape;10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53300" y="18341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6"/>
          <p:cNvCxnSpPr/>
          <p:nvPr/>
        </p:nvCxnSpPr>
        <p:spPr>
          <a:xfrm flipH="1" rot="10800000">
            <a:off x="4264125" y="2174450"/>
            <a:ext cx="1386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5919700" y="2425388"/>
            <a:ext cx="936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09" name="Google Shape;10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64575" y="24168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10" name="Google Shape;110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75500" y="2673350"/>
            <a:ext cx="4381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75" y="1826850"/>
            <a:ext cx="50482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0&#10;%9dc802ea-48f4-41d2-8d81-b89d406c7c4a"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9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00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22" name="Google Shape;12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23" name="Google Shape;12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24" name="Google Shape;12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7"/>
          <p:cNvCxnSpPr/>
          <p:nvPr/>
        </p:nvCxnSpPr>
        <p:spPr>
          <a:xfrm flipH="1" rot="10800000">
            <a:off x="4222750" y="2278325"/>
            <a:ext cx="9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5203125" y="1797950"/>
            <a:ext cx="147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f'(0)&#10;%b56358ce-148c-4999-a6d0-4d4281998695" id="127" name="Google Shape;127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04125" y="2770450"/>
            <a:ext cx="4381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'(1)&#10;%a2daf121-5820-468f-9ff3-9dfd2356e576" id="128" name="Google Shape;128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4875" y="1518575"/>
            <a:ext cx="4381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795700" y="2538788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642550" y="1303175"/>
            <a:ext cx="100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_0&#10;%9dc802ea-48f4-41d2-8d81-b89d406c7c4a"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450" y="3383825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1&#10;%9bcfe17d-cdf8-4618-9abc-f9ca629ce61f"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725" y="3383813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 {x}&#10;%1b99291d-011f-407d-8d0f-93270f811121"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2}&#10;%c3da50e4-be2d-42b3-a005-af42ce0b30b2"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3825" y="338380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_{-1}&#10;%6ed82a96-cecb-4c73-824e-854d397e8aaf" id="139" name="Google Shape;1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7400" y="337905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)&#10;%7abf915f-dcd7-4fbf-87a4-c8bea1304308"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6425" y="1937675"/>
            <a:ext cx="533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)&#10;%8a45f395-5e5f-44c7-b650-d0adb9475e4e" id="141" name="Google Shape;14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33275" y="172812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)&#10;%904ce78d-165d-45c4-9e7b-284b770fc2cb" id="142" name="Google Shape;14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1363" y="2069975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)&#10;%f2e73a4c-b777-4ac7-b3f4-0cfb62ad2d76" id="143" name="Google Shape;14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81900" y="1681750"/>
            <a:ext cx="371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)&#10;%9a0c1889-233d-49c7-b0e4-b67bb8d8c86d" id="144" name="Google Shape;14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00600" y="2813925"/>
            <a:ext cx="3905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002600" y="1860475"/>
            <a:ext cx="60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cubic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 flipH="1" rot="10800000">
            <a:off x="5067300" y="2521050"/>
            <a:ext cx="957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 flipH="1">
            <a:off x="5113300" y="2128100"/>
            <a:ext cx="657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09850" y="1829150"/>
            <a:ext cx="4924425" cy="14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2638300" y="1533025"/>
            <a:ext cx="30864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623325" y="2212700"/>
            <a:ext cx="11628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flipH="1">
            <a:off x="4774925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5720200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9"/>
          <p:cNvCxnSpPr/>
          <p:nvPr/>
        </p:nvCxnSpPr>
        <p:spPr>
          <a:xfrm flipH="1">
            <a:off x="2619678" y="13906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 flipH="1">
            <a:off x="3616374" y="1381050"/>
            <a:ext cx="9300" cy="253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 rot="-5400000">
            <a:off x="4152348" y="60410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9"/>
          <p:cNvCxnSpPr/>
          <p:nvPr/>
        </p:nvCxnSpPr>
        <p:spPr>
          <a:xfrm flipH="1">
            <a:off x="2467350" y="1536192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2467350" y="2203704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2467350" y="3246120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2467350" y="3715788"/>
            <a:ext cx="3486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rot="10800000">
            <a:off x="4297675" y="1114725"/>
            <a:ext cx="8700" cy="30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\mu_0&#10;%4fd8fc15-5910-4c9f-9fff-f8b1cb1e7dca"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25" y="272652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1&#10;%9c15d604-63eb-4f76-b36e-1ecf106ccda0"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400" y="971350"/>
            <a:ext cx="209550" cy="13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9"/>
          <p:cNvGrpSpPr/>
          <p:nvPr/>
        </p:nvGrpSpPr>
        <p:grpSpPr>
          <a:xfrm rot="2700243">
            <a:off x="4220871" y="2712053"/>
            <a:ext cx="162310" cy="162310"/>
            <a:chOff x="3066025" y="1722400"/>
            <a:chExt cx="162300" cy="162300"/>
          </a:xfrm>
        </p:grpSpPr>
        <p:cxnSp>
          <p:nvCxnSpPr>
            <p:cNvPr id="168" name="Google Shape;168;p19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9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9"/>
          <p:cNvSpPr/>
          <p:nvPr/>
        </p:nvSpPr>
        <p:spPr>
          <a:xfrm>
            <a:off x="5669950" y="2146344"/>
            <a:ext cx="109800" cy="109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79100" y="1481113"/>
            <a:ext cx="91500" cy="91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729325" y="1481113"/>
            <a:ext cx="100500" cy="10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3575410" y="1481113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2572975" y="1481113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570760" y="2146344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720175" y="2146344"/>
            <a:ext cx="118800" cy="11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568475" y="2146344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715525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660800" y="318523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3566260" y="31852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563825" y="3185238"/>
            <a:ext cx="146400" cy="1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5651650" y="3655188"/>
            <a:ext cx="128100" cy="128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711025" y="36694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3570760" y="3669438"/>
            <a:ext cx="1371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2559325" y="3642888"/>
            <a:ext cx="155400" cy="155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(0,0)&#10;%e3f8bfbd-4607-4b0d-bbc6-5d36270e2501"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8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1)&#10;%ef2e0a0d-efa6-41b8-aaa5-80622dcc92c3"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8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2)&#10;%922f2304-f332-4678-8a02-c0f48555a535" id="188" name="Google Shape;18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82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0,-1)&#10;%8d25f91a-b449-4ce9-8493-79e17e4fd218" id="189" name="Google Shape;18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9996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-1)&#10;%a03e190b-ba0b-49f6-8dd1-4adaa2c686ee" id="190" name="Google Shape;19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1222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-1)&#10;%85b12039-d893-495a-b0e2-9790a9c79fe0" id="191" name="Google Shape;19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2341" y="381070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-1)&#10;%e3197f47-0397-4b77-b2c0-39e45847dd80" id="192" name="Google Shape;19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79675" y="3810700"/>
            <a:ext cx="6858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0)&#10;%d853d3e7-d5ae-426a-9934-ecded67efb3d" id="193" name="Google Shape;19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03500" y="3280150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0)&#10;%d53631bd-a93d-4d8c-ba94-cc61f0dbf3f0" id="194" name="Google Shape;19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1222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0)&#10;%7e2b4624-fa14-472a-933f-a533d31a9fce" id="195" name="Google Shape;19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72341" y="3280150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1)&#10;%6f9f6f51-f5ea-457e-948c-6777c1b8ed22" id="196" name="Google Shape;196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7234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2,2)&#10;%b90778c3-140e-498d-a419-405e9f4100b3" id="197" name="Google Shape;197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7234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2)&#10;%997fed4f-34ef-4577-a2c3-d7fe8d8ed5f3" id="198" name="Google Shape;198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12221" y="1366076"/>
            <a:ext cx="4381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2)&#10;%2e3bf631-e5b6-4a09-bf91-fa43417a1454" id="199" name="Google Shape;199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03500" y="1366076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-1,1)&#10;%e5d5ba18-4fe4-4fe8-97fe-3f7a2402bc6d" id="200" name="Google Shape;200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003500" y="2024444"/>
            <a:ext cx="56197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1,1)&#10;%01205696-a95a-462f-9dab-301369542cd4" id="201" name="Google Shape;201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2221" y="2024444"/>
            <a:ext cx="438150" cy="1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9"/>
          <p:cNvCxnSpPr/>
          <p:nvPr/>
        </p:nvCxnSpPr>
        <p:spPr>
          <a:xfrm>
            <a:off x="4202725" y="32491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4202725" y="22150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4202725" y="1538925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4202725" y="37166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 rot="5400000">
            <a:off x="3498876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rot="5400000">
            <a:off x="4667562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rot="5400000">
            <a:off x="5600250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rot="5400000">
            <a:off x="2502896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2615150" y="1533025"/>
            <a:ext cx="3111000" cy="2183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623325" y="2212700"/>
            <a:ext cx="1162800" cy="1036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flipH="1" rot="5400000">
            <a:off x="4276402" y="-487572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flipH="1" rot="5400000">
            <a:off x="4274695" y="1684206"/>
            <a:ext cx="183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5400000">
            <a:off x="4195276" y="184590"/>
            <a:ext cx="36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 rot="5400000">
            <a:off x="4222728" y="1217850"/>
            <a:ext cx="45600" cy="40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753062" y="1150350"/>
            <a:ext cx="585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705850" y="1110325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2606034" y="1150350"/>
            <a:ext cx="183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593580" y="1150350"/>
            <a:ext cx="36600" cy="3160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 rot="10800000">
            <a:off x="4297675" y="1114725"/>
            <a:ext cx="8700" cy="30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202725" y="32491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>
            <a:off x="4202725" y="22150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4202725" y="1538925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4202725" y="3716600"/>
            <a:ext cx="19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/>
          <p:nvPr/>
        </p:nvCxnSpPr>
        <p:spPr>
          <a:xfrm rot="-5400000">
            <a:off x="4129198" y="604102"/>
            <a:ext cx="10200" cy="434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20"/>
          <p:cNvCxnSpPr/>
          <p:nvPr/>
        </p:nvCxnSpPr>
        <p:spPr>
          <a:xfrm rot="5400000">
            <a:off x="349885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/>
          <p:nvPr/>
        </p:nvCxnSpPr>
        <p:spPr>
          <a:xfrm rot="5400000">
            <a:off x="4667562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0"/>
          <p:cNvCxnSpPr/>
          <p:nvPr/>
        </p:nvCxnSpPr>
        <p:spPr>
          <a:xfrm rot="5400000">
            <a:off x="5600250" y="2777353"/>
            <a:ext cx="22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/>
          <p:nvPr/>
        </p:nvCxnSpPr>
        <p:spPr>
          <a:xfrm rot="5400000">
            <a:off x="2502875" y="2777374"/>
            <a:ext cx="229542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mu_0&#10;%4fd8fc15-5910-4c9f-9fff-f8b1cb1e7dca" id="234" name="Google Shape;2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25" y="2726525"/>
            <a:ext cx="2095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_1&#10;%9c15d604-63eb-4f76-b36e-1ecf106ccda0" id="235" name="Google Shape;2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400" y="971350"/>
            <a:ext cx="209550" cy="13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0"/>
          <p:cNvGrpSpPr/>
          <p:nvPr/>
        </p:nvGrpSpPr>
        <p:grpSpPr>
          <a:xfrm rot="2700243">
            <a:off x="4220871" y="2712053"/>
            <a:ext cx="162310" cy="162310"/>
            <a:chOff x="3066025" y="1722400"/>
            <a:chExt cx="162300" cy="162300"/>
          </a:xfrm>
        </p:grpSpPr>
        <p:cxnSp>
          <p:nvCxnSpPr>
            <p:cNvPr id="237" name="Google Shape;237;p20"/>
            <p:cNvCxnSpPr/>
            <p:nvPr/>
          </p:nvCxnSpPr>
          <p:spPr>
            <a:xfrm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0"/>
            <p:cNvCxnSpPr/>
            <p:nvPr/>
          </p:nvCxnSpPr>
          <p:spPr>
            <a:xfrm rot="5400000">
              <a:off x="3066025" y="1803550"/>
              <a:ext cx="162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\color{green}\text u_{-1}&#10;%adf6f5c2-50e3-45d1-bd1b-e88baec4757f" id="239" name="Google Shape;2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7063" y="4316525"/>
            <a:ext cx="276225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0}&#10;%906e6afc-0e44-4f01-af47-d271f6a05171" id="240" name="Google Shape;2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3138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1}&#10;%e1067567-553d-43e1-b56d-dbfd64c239a5" id="241" name="Google Shape;2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18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green}\text u_{2}&#10;%384f529e-07b5-44f5-8cb1-905d7b69e08a" id="242" name="Google Shape;24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4513" y="4316525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2}&#10;%5a7f7398-e9e7-424d-88d8-bf6384e63540" id="243" name="Google Shape;24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2113" y="1486225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1}&#10;%bc4e7771-3600-4b20-b334-48a8f6a4d985" id="244" name="Google Shape;24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4525" y="2129213"/>
            <a:ext cx="180975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0}&#10;%f4567b78-0f8d-47d2-a8cb-9f913578825d" id="245" name="Google Shape;24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2125" y="3155900"/>
            <a:ext cx="18097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olor{blue}\text v_{-1}&#10;%c39cd0ce-3d9b-4b9f-9276-3add3429be1e" id="246" name="Google Shape;24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6875" y="3659450"/>
            <a:ext cx="276225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0b2d76a5-01fa-4f96-8b90-6aa937403b4a" id="247" name="Google Shape;24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1}&#10;%6de02c1e-6f0c-4b42-ade2-78d845f62cf6" id="248" name="Google Shape;248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115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1}&#10;%2888ab32-7587-4893-b943-44397bad5c66" id="249" name="Google Shape;249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98100" y="2028188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0}&#10;%98e187f9-e0c0-44b1-aa45-485de0f03df5" id="250" name="Google Shape;250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98100" y="3270200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-1}&#10;%0b5ea587-698e-4c99-bbf8-f8f443caab72" id="251" name="Google Shape;251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02850" y="3722613"/>
            <a:ext cx="5048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-1}&#10;%3ba73600-bf80-4976-9270-f4c0af9904e7" id="252" name="Google Shape;252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058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-1}&#10;%7a97ed46-8acf-4580-b31f-81e00d84b946" id="253" name="Google Shape;253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11550" y="3722613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0}&#10;%3e9d86f8-2000-40c4-b9b1-ce695a187957" id="254" name="Google Shape;254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8115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4c341024-2233-41e8-ba27-87936e70f2d7" id="255" name="Google Shape;25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115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2}&#10;%ce4d9607-e8b2-4bf9-8feb-57c1b9109cb1" id="256" name="Google Shape;256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95513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-1,2}&#10;%cbbbe6ac-43da-4ef3-be44-c51a7c4e39c1" id="257" name="Google Shape;257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198100" y="1333425"/>
            <a:ext cx="4095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2}&#10;%8f3da358-f7cd-43ef-8806-06a096aaccb8" id="258" name="Google Shape;258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705850" y="1333425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2,1}&#10;%50217977-ccce-4262-baf6-9d60f7ce11e6" id="259" name="Google Shape;259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705850" y="2028188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1,2}&#10;%cd569eb6-a144-4487-86d4-ce714e469af5" id="260" name="Google Shape;260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705850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0}&#10;%ee047880-0d3d-4eb3-a0b9-69869b815223" id="261" name="Google Shape;261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295513" y="3722613"/>
            <a:ext cx="31432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 w_{0,1}&#10;%f724ebb6-7637-43d8-8ba1-8d7664527e3b" id="262" name="Google Shape;26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5513" y="3270200"/>
            <a:ext cx="314325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