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c3a5ee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c3a5ee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c3a5ee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c3a5ee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cf67106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ecf67106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cf671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cf671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3" Type="http://schemas.openxmlformats.org/officeDocument/2006/relationships/image" Target="../media/image33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26.png"/><Relationship Id="rId15" Type="http://schemas.openxmlformats.org/officeDocument/2006/relationships/image" Target="../media/image23.png"/><Relationship Id="rId14" Type="http://schemas.openxmlformats.org/officeDocument/2006/relationships/image" Target="../media/image28.png"/><Relationship Id="rId17" Type="http://schemas.openxmlformats.org/officeDocument/2006/relationships/image" Target="../media/image31.png"/><Relationship Id="rId16" Type="http://schemas.openxmlformats.org/officeDocument/2006/relationships/image" Target="../media/image39.png"/><Relationship Id="rId5" Type="http://schemas.openxmlformats.org/officeDocument/2006/relationships/image" Target="../media/image12.png"/><Relationship Id="rId19" Type="http://schemas.openxmlformats.org/officeDocument/2006/relationships/image" Target="../media/image38.png"/><Relationship Id="rId6" Type="http://schemas.openxmlformats.org/officeDocument/2006/relationships/image" Target="../media/image18.png"/><Relationship Id="rId18" Type="http://schemas.openxmlformats.org/officeDocument/2006/relationships/image" Target="../media/image36.png"/><Relationship Id="rId7" Type="http://schemas.openxmlformats.org/officeDocument/2006/relationships/image" Target="../media/image22.png"/><Relationship Id="rId8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3.png"/><Relationship Id="rId24" Type="http://schemas.openxmlformats.org/officeDocument/2006/relationships/image" Target="../media/image51.png"/><Relationship Id="rId23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41.png"/><Relationship Id="rId26" Type="http://schemas.openxmlformats.org/officeDocument/2006/relationships/image" Target="../media/image52.png"/><Relationship Id="rId25" Type="http://schemas.openxmlformats.org/officeDocument/2006/relationships/image" Target="../media/image62.png"/><Relationship Id="rId5" Type="http://schemas.openxmlformats.org/officeDocument/2006/relationships/image" Target="../media/image54.png"/><Relationship Id="rId6" Type="http://schemas.openxmlformats.org/officeDocument/2006/relationships/image" Target="../media/image40.png"/><Relationship Id="rId7" Type="http://schemas.openxmlformats.org/officeDocument/2006/relationships/image" Target="../media/image44.png"/><Relationship Id="rId8" Type="http://schemas.openxmlformats.org/officeDocument/2006/relationships/image" Target="../media/image56.png"/><Relationship Id="rId11" Type="http://schemas.openxmlformats.org/officeDocument/2006/relationships/image" Target="../media/image35.png"/><Relationship Id="rId10" Type="http://schemas.openxmlformats.org/officeDocument/2006/relationships/image" Target="../media/image43.png"/><Relationship Id="rId13" Type="http://schemas.openxmlformats.org/officeDocument/2006/relationships/image" Target="../media/image50.png"/><Relationship Id="rId12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2.png"/><Relationship Id="rId17" Type="http://schemas.openxmlformats.org/officeDocument/2006/relationships/image" Target="../media/image45.png"/><Relationship Id="rId16" Type="http://schemas.openxmlformats.org/officeDocument/2006/relationships/image" Target="../media/image48.png"/><Relationship Id="rId19" Type="http://schemas.openxmlformats.org/officeDocument/2006/relationships/image" Target="../media/image61.png"/><Relationship Id="rId1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13" y="1872875"/>
            <a:ext cx="4791798" cy="13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4844850" y="3144400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x_0)&#10;%de0193bb-4329-43b7-b5b7-32d4ef130d77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175945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)&#10;%09b7e34d-b222-403b-8698-879563c373da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638" y="196900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2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01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f(x)?&#10;%ebdf16e5-96f5-4478-bd5c-17d64bb4ed36"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100" y="2066725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 x&#10;%579547b9-8f26-41cb-ab85-4f0a87a5f9e6"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288" y="3465975"/>
            <a:ext cx="123825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320125" y="1364775"/>
            <a:ext cx="3951300" cy="245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flipH="1">
            <a:off x="3425025" y="1358275"/>
            <a:ext cx="12900" cy="24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>
            <a:off x="2320275" y="2060150"/>
            <a:ext cx="39642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descr="x_{00}&#10;%7c74faa6-b7da-4314-8814-ff89f9fb5115"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50" y="3880838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01}&#10;%868322eb-e0d4-4011-abd3-8015f417d81d"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850" y="1196050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11}&#10;%1bbf9103-54fe-48cd-acc4-baec06d65a91"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475" y="1234450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10}&#10;%67eb3158-8e1b-4a55-b46a-69454fb783f1"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425" y="3880838"/>
            <a:ext cx="2762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1723550" y="2060150"/>
            <a:ext cx="276300" cy="1702800"/>
          </a:xfrm>
          <a:prstGeom prst="leftBrace">
            <a:avLst>
              <a:gd fmla="val 50000" name="adj1"/>
              <a:gd fmla="val 50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mu_1&#10;%df7a1974-b76b-4fc2-860a-73949cfa1e35"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6850" y="2844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0&#10;%025a6d84-612f-424b-a4bb-4c371b0b4d39"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1200" y="4115975"/>
            <a:ext cx="2095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 rot="-5400000">
            <a:off x="2771775" y="3396888"/>
            <a:ext cx="188400" cy="1091700"/>
          </a:xfrm>
          <a:prstGeom prst="leftBrace">
            <a:avLst>
              <a:gd fmla="val 50000" name="adj1"/>
              <a:gd fmla="val 50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13" y="1872875"/>
            <a:ext cx="4791798" cy="13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rot="10800000">
            <a:off x="4844850" y="3144400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x_0&#10;%9dc802ea-48f4-41d2-8d81-b89d406c7c4a"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2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f(x)?&#10;%ebdf16e5-96f5-4478-bd5c-17d64bb4ed36"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100" y="2066725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 x&#10;%579547b9-8f26-41cb-ab85-4f0a87a5f9e6"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4288" y="3465975"/>
            <a:ext cx="12382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5225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2475" y="32266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91" name="Google Shape;9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3400" y="1915100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92" name="Google Shape;9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33288" y="18090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93" name="Google Shape;9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48225" y="20186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94" name="Google Shape;9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53300" y="1705550"/>
            <a:ext cx="3714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2638300" y="1533025"/>
            <a:ext cx="30864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623325" y="2212700"/>
            <a:ext cx="11628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 flipH="1">
            <a:off x="4774925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 flipH="1">
            <a:off x="5720200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 flipH="1">
            <a:off x="2619678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 flipH="1">
            <a:off x="3616374" y="13810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 rot="-5400000">
            <a:off x="4152348" y="60410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6"/>
          <p:cNvCxnSpPr/>
          <p:nvPr/>
        </p:nvCxnSpPr>
        <p:spPr>
          <a:xfrm flipH="1">
            <a:off x="2467350" y="1536192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2467350" y="2203704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 flipH="1">
            <a:off x="2467350" y="3246120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 flipH="1">
            <a:off x="2467350" y="3715788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 rot="10800000">
            <a:off x="4297675" y="1114725"/>
            <a:ext cx="8700" cy="30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\mu_0&#10;%4fd8fc15-5910-4c9f-9fff-f8b1cb1e7dca"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25" y="272652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1&#10;%9c15d604-63eb-4f76-b36e-1ecf106ccda0"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400" y="971350"/>
            <a:ext cx="209550" cy="13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 rot="2700243">
            <a:off x="4220871" y="2712053"/>
            <a:ext cx="162310" cy="162310"/>
            <a:chOff x="3066025" y="1722400"/>
            <a:chExt cx="162300" cy="162300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16"/>
          <p:cNvSpPr/>
          <p:nvPr/>
        </p:nvSpPr>
        <p:spPr>
          <a:xfrm>
            <a:off x="5669950" y="2146344"/>
            <a:ext cx="1098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679100" y="14811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729325" y="1481113"/>
            <a:ext cx="100500" cy="10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575410" y="1481113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2572975" y="14811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570760" y="2146344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720175" y="2146344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568475" y="2146344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715525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660800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566260" y="31852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563825" y="3185238"/>
            <a:ext cx="146400" cy="14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651650" y="365518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711025" y="36694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570760" y="36694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559325" y="3642888"/>
            <a:ext cx="155400" cy="15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8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133" name="Google Shape;13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8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2)&#10;%922f2304-f332-4678-8a02-c0f48555a535" id="134" name="Google Shape;13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821" y="13660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-1)&#10;%8d25f91a-b449-4ce9-8493-79e17e4fd218" id="135" name="Google Shape;13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9996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-1)&#10;%a03e190b-ba0b-49f6-8dd1-4adaa2c686ee" id="136" name="Google Shape;13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1222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-1)&#10;%85b12039-d893-495a-b0e2-9790a9c79fe0" id="137" name="Google Shape;13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234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-1)&#10;%e3197f47-0397-4b77-b2c0-39e45847dd80" id="138" name="Google Shape;13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9675" y="3810700"/>
            <a:ext cx="6858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0)&#10;%d853d3e7-d5ae-426a-9934-ecded67efb3d" id="139" name="Google Shape;13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03500" y="328015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140" name="Google Shape;14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122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0)&#10;%7e2b4624-fa14-472a-933f-a533d31a9fce" id="141" name="Google Shape;141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7234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1)&#10;%6f9f6f51-f5ea-457e-948c-6777c1b8ed22" id="142" name="Google Shape;142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7234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2)&#10;%b90778c3-140e-498d-a419-405e9f4100b3" id="143" name="Google Shape;143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72341" y="13660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2)&#10;%997fed4f-34ef-4577-a2c3-d7fe8d8ed5f3" id="144" name="Google Shape;144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12221" y="13660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2)&#10;%2e3bf631-e5b6-4a09-bf91-fa43417a1454" id="145" name="Google Shape;145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03500" y="1366076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1)&#10;%e5d5ba18-4fe4-4fe8-97fe-3f7a2402bc6d" id="146" name="Google Shape;146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003500" y="2024444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147" name="Google Shape;147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22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6"/>
          <p:cNvCxnSpPr/>
          <p:nvPr/>
        </p:nvCxnSpPr>
        <p:spPr>
          <a:xfrm>
            <a:off x="4202725" y="32491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4202725" y="22150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4202725" y="1538925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4202725" y="37166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 rot="5400000">
            <a:off x="3498876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 rot="5400000">
            <a:off x="4667562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 rot="5400000">
            <a:off x="5600250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 rot="5400000">
            <a:off x="2502896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2615150" y="1533025"/>
            <a:ext cx="31110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623325" y="2212700"/>
            <a:ext cx="11628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5400000">
            <a:off x="4276402" y="-487572"/>
            <a:ext cx="183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flipH="1" rot="5400000">
            <a:off x="4274695" y="1684206"/>
            <a:ext cx="183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flipH="1" rot="5400000">
            <a:off x="4195276" y="184590"/>
            <a:ext cx="366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 rot="5400000">
            <a:off x="4222728" y="1217850"/>
            <a:ext cx="456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4753062" y="1150350"/>
            <a:ext cx="585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5705850" y="1110325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606034" y="1150350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3593580" y="1150350"/>
            <a:ext cx="366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/>
          <p:nvPr/>
        </p:nvCxnSpPr>
        <p:spPr>
          <a:xfrm rot="10800000">
            <a:off x="4297675" y="1114725"/>
            <a:ext cx="8700" cy="30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4202725" y="32491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4202725" y="22150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4202725" y="1538925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4202725" y="37166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/>
          <p:nvPr/>
        </p:nvCxnSpPr>
        <p:spPr>
          <a:xfrm rot="-5400000">
            <a:off x="4129198" y="60410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17"/>
          <p:cNvCxnSpPr/>
          <p:nvPr/>
        </p:nvCxnSpPr>
        <p:spPr>
          <a:xfrm rot="5400000">
            <a:off x="3498855" y="2777374"/>
            <a:ext cx="229542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/>
          <p:nvPr/>
        </p:nvCxnSpPr>
        <p:spPr>
          <a:xfrm rot="5400000">
            <a:off x="4667562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/>
          <p:nvPr/>
        </p:nvCxnSpPr>
        <p:spPr>
          <a:xfrm rot="5400000">
            <a:off x="5600250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/>
          <p:nvPr/>
        </p:nvCxnSpPr>
        <p:spPr>
          <a:xfrm rot="5400000">
            <a:off x="2502875" y="2777374"/>
            <a:ext cx="229542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mu_0&#10;%4fd8fc15-5910-4c9f-9fff-f8b1cb1e7dca"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25" y="272652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1&#10;%9c15d604-63eb-4f76-b36e-1ecf106ccda0" id="181" name="Google Shape;1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400" y="971350"/>
            <a:ext cx="209550" cy="13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17"/>
          <p:cNvGrpSpPr/>
          <p:nvPr/>
        </p:nvGrpSpPr>
        <p:grpSpPr>
          <a:xfrm rot="2700243">
            <a:off x="4220871" y="2712053"/>
            <a:ext cx="162310" cy="162310"/>
            <a:chOff x="3066025" y="1722400"/>
            <a:chExt cx="162300" cy="162300"/>
          </a:xfrm>
        </p:grpSpPr>
        <p:cxnSp>
          <p:nvCxnSpPr>
            <p:cNvPr id="183" name="Google Shape;183;p17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7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\color{green}\text u_{-1}&#10;%adf6f5c2-50e3-45d1-bd1b-e88baec4757f" id="185" name="Google Shape;1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063" y="4316525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0}&#10;%906e6afc-0e44-4f01-af47-d271f6a05171" id="186" name="Google Shape;1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3138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187" name="Google Shape;1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18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2}&#10;%384f529e-07b5-44f5-8cb1-905d7b69e08a" id="188" name="Google Shape;1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45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2}&#10;%5a7f7398-e9e7-424d-88d8-bf6384e63540" id="189" name="Google Shape;18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2113" y="1486225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190" name="Google Shape;19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4525" y="212921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191" name="Google Shape;19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2125" y="3155900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-1}&#10;%c39cd0ce-3d9b-4b9f-9276-3add3429be1e" id="192" name="Google Shape;19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6875" y="3659450"/>
            <a:ext cx="2762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193" name="Google Shape;19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5513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194" name="Google Shape;19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115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1}&#10;%2888ab32-7587-4893-b943-44397bad5c66" id="195" name="Google Shape;19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98100" y="202818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0}&#10;%98e187f9-e0c0-44b1-aa45-485de0f03df5" id="196" name="Google Shape;19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98100" y="3270200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-1}&#10;%0b5ea587-698e-4c99-bbf8-f8f443caab72" id="197" name="Google Shape;19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02850" y="3722613"/>
            <a:ext cx="504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-1}&#10;%3ba73600-bf80-4976-9270-f4c0af9904e7" id="198" name="Google Shape;19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05850" y="372261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-1}&#10;%7a97ed46-8acf-4580-b31f-81e00d84b946" id="199" name="Google Shape;199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11550" y="372261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200" name="Google Shape;200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1550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4c341024-2233-41e8-ba27-87936e70f2d7" id="201" name="Google Shape;201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115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2}&#10;%ce4d9607-e8b2-4bf9-8feb-57c1b9109cb1" id="202" name="Google Shape;202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95513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2}&#10;%cbbbe6ac-43da-4ef3-be44-c51a7c4e39c1" id="203" name="Google Shape;203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198100" y="13334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2}&#10;%8f3da358-f7cd-43ef-8806-06a096aaccb8" id="204" name="Google Shape;204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7058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1}&#10;%50217977-ccce-4262-baf6-9d60f7ce11e6" id="205" name="Google Shape;205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7058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cd569eb6-a144-4487-86d4-ce714e469af5" id="206" name="Google Shape;206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705850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207" name="Google Shape;207;p1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295513" y="3722613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f724ebb6-7637-43d8-8ba1-8d7664527e3b" id="208" name="Google Shape;208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5513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