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49F65-BE9A-6EC0-ACC0-E56E5D595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B2FBC-D000-2DF9-0FD4-671A9B37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38518-ACBF-02B5-57DF-2B52231E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1F453-B841-19D0-F6FC-A63A720C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B3B17-00A4-9BDB-D06B-65D24E53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D56C-E5AD-17C0-D4C6-B8A37081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3B241-F811-4F08-6303-85D12A60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87706-45E0-5842-4C86-4699FA2E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6712C-D421-25F4-CCBC-B8B6655A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2675E-1643-B2B0-19CA-14081193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98E938-7B25-132C-91E2-95D948A62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D9D3A-77AA-CA60-7F88-2B4D4BA3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056CB-AEC7-ECD3-9C3C-260F185D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A272E-66E1-48A1-7B32-CD55CE0C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E19D8-902E-D5DC-8258-9F3098BD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5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6325D-12D7-8457-9F28-1AE72A98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924C4-8090-41AB-76ED-99B4A003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5663F-48AB-C828-64E8-0D35C5EE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E6F2F-7C9F-0CB1-FEEF-85946EE4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6D76-A1F5-57D4-CCBB-DC841BBE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3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3F409-4890-2020-FB5B-1724127A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F6E17-6DA6-E571-81CE-4B3DDA51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A53C7-B45C-99DD-DA08-20BE44F8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0D9C6-B276-0661-01AB-28DD143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E924F-6DBE-4B82-9C12-52F9EA89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07FEE-8E02-53A5-92EF-8394CB16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4A605-7C4F-C008-311E-982541A0B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1F44C-A801-507D-4CE3-2EE3AE29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197A6-A51C-D9DD-87AB-A3AA5CA6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290DF-4166-8A5F-08C8-B2C8008A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B513B-2B5E-EE6B-ED67-9DA8C52A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CD32F-4403-B0CF-F894-E781F5ED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2077A-2876-B1A4-4835-D00C9438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B359F-60B9-D53E-725E-EFA4D26E0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9D6424-CE54-4FA1-1AA6-6AEDF9CCC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B43E98-B7FD-C20D-5464-86A2F9C9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3C6017-31BB-0B08-2D70-C7130EC6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93C265-A909-5040-97C6-BE57443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54120-929D-F930-515E-973233A7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F2451-D6D7-09C4-03DA-26080ED8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579643-9441-C0BD-FA56-F9B6D667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508032-D731-238E-20A3-98B99EF3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815A7A-303D-5C22-94CD-1CBB1970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9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A3BA3-2DF3-AC1B-4E03-E229A3A9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C0C2D5-8A09-1C80-96C1-7AD79CE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FFD81-719B-9FE0-09A8-03C35DE8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0E07-FDFF-D6D3-D176-7C3D49DC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88334-B22F-1CB9-3987-549780A6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0E2A49-84F9-7892-76D0-FCFDFC2D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B57DB-5921-5BA0-2D09-C4C3A321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7E999-70E5-D475-A081-6A195634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B2505-38A1-BBCD-210F-1907C5E4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1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B5ED0-237A-FE2B-D8AC-17FE6BBD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BBC1CD-0AC6-5214-C050-351C40417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8BC64-8C6C-9A8C-EAFC-7ADA389C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DC441-7583-5031-5B41-1DACD799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9E56B-CD8A-9CCD-417C-1F08D7BA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BE0C2-E619-B5F0-2132-847ADE35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9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3DB10A-6EA8-ECB2-BA3F-0EA39533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69DEA-1544-0002-8193-304C7974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B851F-A621-1EB0-204E-F6304B28A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B140-D6CF-4502-A39D-21378F55B83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EF4D9-3B6F-A4FA-9485-0A0927AD2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4EF0C-01B1-4E92-5A76-68DA95E39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F5DF-C609-461A-BCA3-B831D1FB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oawa.com/ra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62835-E31F-1B07-64BA-160EB997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Loado</a:t>
            </a:r>
            <a:r>
              <a:rPr lang="en-US" altLang="ko-KR" dirty="0"/>
              <a:t> Ver2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0370E-A04C-21D2-8CDE-9C6848549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7FE1C-E3DE-1AAE-7086-3BB771C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56A99-FD3E-77A0-382D-F86AF79D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320898"/>
          </a:xfrm>
        </p:spPr>
        <p:txBody>
          <a:bodyPr>
            <a:normAutofit/>
          </a:bodyPr>
          <a:lstStyle/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1</a:t>
            </a:r>
            <a:endParaRPr lang="en-US" altLang="ko-KR" sz="1200" b="1" dirty="0"/>
          </a:p>
          <a:p>
            <a:pPr lvl="1"/>
            <a:r>
              <a:rPr lang="ko-KR" altLang="en-US" sz="1200" dirty="0"/>
              <a:t>오늘 날짜의 아이템 시세 제공 </a:t>
            </a:r>
            <a:r>
              <a:rPr lang="en-US" altLang="ko-KR" sz="1200" dirty="0"/>
              <a:t>(</a:t>
            </a:r>
            <a:r>
              <a:rPr lang="ko-KR" altLang="en-US" sz="1200" dirty="0"/>
              <a:t>각인서</a:t>
            </a:r>
            <a:r>
              <a:rPr lang="en-US" altLang="ko-KR" sz="1200" dirty="0"/>
              <a:t>, </a:t>
            </a:r>
            <a:r>
              <a:rPr lang="ko-KR" altLang="en-US" sz="1200" dirty="0"/>
              <a:t>강화재료 별로 따로 표시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dirty="0"/>
              <a:t>아이템 옆의 그래프 아이콘 클릭 시 월별 시세추이 제공</a:t>
            </a:r>
            <a:endParaRPr lang="en-US" altLang="ko-KR" sz="1200" dirty="0"/>
          </a:p>
          <a:p>
            <a:pPr lvl="1"/>
            <a:r>
              <a:rPr lang="ko-KR" altLang="en-US" sz="1200" dirty="0"/>
              <a:t>아이템 관심 클릭 시 </a:t>
            </a:r>
            <a:r>
              <a:rPr lang="en-US" altLang="ko-KR" sz="1200" dirty="0"/>
              <a:t>[</a:t>
            </a:r>
            <a:r>
              <a:rPr lang="ko-KR" altLang="en-US" sz="1200" dirty="0"/>
              <a:t>내 관심</a:t>
            </a:r>
            <a:r>
              <a:rPr lang="en-US" altLang="ko-KR" sz="1200" dirty="0"/>
              <a:t>] </a:t>
            </a:r>
            <a:r>
              <a:rPr lang="ko-KR" altLang="en-US" sz="1200" dirty="0"/>
              <a:t>탭에 추가</a:t>
            </a:r>
            <a:endParaRPr lang="en-US" altLang="ko-KR" sz="1200" dirty="0"/>
          </a:p>
          <a:p>
            <a:pPr lvl="1"/>
            <a:r>
              <a:rPr lang="ko-KR" altLang="en-US" sz="1200" dirty="0"/>
              <a:t>단 아바타</a:t>
            </a:r>
            <a:r>
              <a:rPr lang="en-US" altLang="ko-KR" sz="1200" dirty="0"/>
              <a:t>(</a:t>
            </a:r>
            <a:r>
              <a:rPr lang="ko-KR" altLang="en-US" sz="1200" dirty="0"/>
              <a:t>의상</a:t>
            </a:r>
            <a:r>
              <a:rPr lang="en-US" altLang="ko-KR" sz="1200" dirty="0"/>
              <a:t>)</a:t>
            </a:r>
            <a:r>
              <a:rPr lang="ko-KR" altLang="en-US" sz="1200" dirty="0"/>
              <a:t>은 직업별로도 많고 가지수가 많아 도입하지 않거나 기능</a:t>
            </a:r>
            <a:r>
              <a:rPr lang="en-US" altLang="ko-KR" sz="1200" dirty="0"/>
              <a:t>3</a:t>
            </a:r>
            <a:r>
              <a:rPr lang="ko-KR" altLang="en-US" sz="1200" dirty="0"/>
              <a:t>처럼 사용자가 직접 검색한 것들만 정보제공</a:t>
            </a:r>
            <a:endParaRPr lang="en-US" altLang="ko-KR" sz="1200" dirty="0"/>
          </a:p>
          <a:p>
            <a:pPr lvl="1"/>
            <a:endParaRPr lang="en-US" altLang="ko-KR" sz="1200" b="1" dirty="0"/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2</a:t>
            </a:r>
          </a:p>
          <a:p>
            <a:pPr lvl="1"/>
            <a:r>
              <a:rPr lang="ko-KR" altLang="en-US" sz="1200" dirty="0"/>
              <a:t>아이템 강화 시뮬레이션 제공 </a:t>
            </a:r>
            <a:r>
              <a:rPr lang="en-US" altLang="ko-KR" sz="1200" dirty="0"/>
              <a:t>(</a:t>
            </a:r>
            <a:r>
              <a:rPr lang="ko-KR" altLang="en-US" sz="1200" dirty="0"/>
              <a:t>몬테카를로 시뮬레이션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100</a:t>
            </a:r>
            <a:r>
              <a:rPr lang="ko-KR" altLang="en-US" sz="1200" dirty="0"/>
              <a:t>번의 시뮬레이션을 통해 강화 성공에 드는 비용 그래프로 표시</a:t>
            </a:r>
            <a:endParaRPr lang="en-US" altLang="ko-KR" sz="1200" dirty="0"/>
          </a:p>
          <a:p>
            <a:pPr lvl="1"/>
            <a:r>
              <a:rPr lang="ko-KR" altLang="en-US" sz="1200" dirty="0"/>
              <a:t>구현이 가능하다면 </a:t>
            </a:r>
            <a:r>
              <a:rPr lang="en-US" altLang="ko-KR" sz="1200" dirty="0"/>
              <a:t>+1</a:t>
            </a:r>
            <a:r>
              <a:rPr lang="ko-KR" altLang="en-US" sz="1200" dirty="0"/>
              <a:t>강의 시뮬레이션 뿐만 아니라 사용자가 설정한 강화수치까지의 시뮬레이션 계산 </a:t>
            </a:r>
            <a:r>
              <a:rPr lang="en-US" altLang="ko-KR" sz="1200" dirty="0"/>
              <a:t>(</a:t>
            </a:r>
            <a:r>
              <a:rPr lang="ko-KR" altLang="en-US" sz="1200" dirty="0"/>
              <a:t>예를 들어 </a:t>
            </a:r>
            <a:r>
              <a:rPr lang="en-US" altLang="ko-KR" sz="1200" dirty="0"/>
              <a:t>20</a:t>
            </a:r>
            <a:r>
              <a:rPr lang="ko-KR" altLang="en-US" sz="1200" dirty="0"/>
              <a:t>강에서 </a:t>
            </a:r>
            <a:r>
              <a:rPr lang="en-US" altLang="ko-KR" sz="1200" dirty="0"/>
              <a:t>23</a:t>
            </a:r>
            <a:r>
              <a:rPr lang="ko-KR" altLang="en-US" sz="1200" dirty="0"/>
              <a:t>강까지</a:t>
            </a:r>
            <a:r>
              <a:rPr lang="en-US" altLang="ko-KR" sz="1200" dirty="0"/>
              <a:t>)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sz="1400" b="1" dirty="0"/>
              <a:t>기능</a:t>
            </a:r>
            <a:r>
              <a:rPr lang="en-US" altLang="ko-KR" sz="1400" b="1" dirty="0"/>
              <a:t>3 (if possible)</a:t>
            </a:r>
          </a:p>
          <a:p>
            <a:pPr lvl="1"/>
            <a:r>
              <a:rPr lang="ko-KR" altLang="en-US" sz="1200" dirty="0"/>
              <a:t>악세서리 </a:t>
            </a:r>
            <a:r>
              <a:rPr lang="en-US" altLang="ko-KR" sz="1200" dirty="0"/>
              <a:t>(</a:t>
            </a:r>
            <a:r>
              <a:rPr lang="ko-KR" altLang="en-US" sz="1200" dirty="0"/>
              <a:t>목걸이</a:t>
            </a:r>
            <a:r>
              <a:rPr lang="en-US" altLang="ko-KR" sz="1200" dirty="0"/>
              <a:t>, </a:t>
            </a:r>
            <a:r>
              <a:rPr lang="ko-KR" altLang="en-US" sz="1200" dirty="0"/>
              <a:t>귀걸이</a:t>
            </a:r>
            <a:r>
              <a:rPr lang="en-US" altLang="ko-KR" sz="1200" dirty="0"/>
              <a:t>, </a:t>
            </a:r>
            <a:r>
              <a:rPr lang="ko-KR" altLang="en-US" sz="1200" dirty="0"/>
              <a:t>반지</a:t>
            </a:r>
            <a:r>
              <a:rPr lang="en-US" altLang="ko-KR" sz="1200" dirty="0"/>
              <a:t>)</a:t>
            </a:r>
            <a:r>
              <a:rPr lang="ko-KR" altLang="en-US" sz="1200" dirty="0"/>
              <a:t>의 아이템 시세 제공</a:t>
            </a:r>
            <a:endParaRPr lang="en-US" altLang="ko-KR" sz="1200" dirty="0"/>
          </a:p>
          <a:p>
            <a:pPr lvl="1"/>
            <a:r>
              <a:rPr lang="ko-KR" altLang="en-US" sz="1200" dirty="0"/>
              <a:t>단 처음부터 모든 조합의 </a:t>
            </a:r>
            <a:r>
              <a:rPr lang="ko-KR" altLang="en-US" sz="1200" dirty="0" err="1"/>
              <a:t>아이템값을</a:t>
            </a:r>
            <a:r>
              <a:rPr lang="ko-KR" altLang="en-US" sz="1200" dirty="0"/>
              <a:t> 제공하는 것이 아닌 사용자들이 검색을 한 아이템들에 한해 제공</a:t>
            </a:r>
            <a:endParaRPr lang="en-US" altLang="ko-KR" sz="1200" dirty="0"/>
          </a:p>
          <a:p>
            <a:pPr lvl="1"/>
            <a:r>
              <a:rPr lang="en-US" altLang="ko-KR" sz="1200" dirty="0">
                <a:hlinkClick r:id="rId2"/>
              </a:rPr>
              <a:t>https://loawa.com/rank</a:t>
            </a:r>
            <a:r>
              <a:rPr lang="en-US" altLang="ko-KR" sz="1200" dirty="0"/>
              <a:t> </a:t>
            </a:r>
            <a:r>
              <a:rPr lang="ko-KR" altLang="en-US" sz="1200" dirty="0"/>
              <a:t>사이트를 예로 들면 처음부터 모든 </a:t>
            </a:r>
            <a:r>
              <a:rPr lang="ko-KR" altLang="en-US" sz="1200" dirty="0" err="1"/>
              <a:t>케릭터의</a:t>
            </a:r>
            <a:r>
              <a:rPr lang="ko-KR" altLang="en-US" sz="1200" dirty="0"/>
              <a:t> 순위를 보여주는 것이 아닌 사용자가 특정 </a:t>
            </a:r>
            <a:r>
              <a:rPr lang="ko-KR" altLang="en-US" sz="1200" dirty="0" err="1"/>
              <a:t>케릭터를</a:t>
            </a:r>
            <a:r>
              <a:rPr lang="ko-KR" altLang="en-US" sz="1200" dirty="0"/>
              <a:t> 검색하면 그때 가져온 정보를 토대로 순위를 </a:t>
            </a:r>
            <a:r>
              <a:rPr lang="en-US" altLang="ko-KR" sz="1200" dirty="0"/>
              <a:t>update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1735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7FE1C-E3DE-1AAE-7086-3BB771C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기능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318934-0779-E479-2E74-1C148B7F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" y="1337801"/>
            <a:ext cx="5085741" cy="435133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9FDF30-CF44-4DCA-30B6-B3C246B7F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56" y="1338548"/>
            <a:ext cx="5115802" cy="43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5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7FE1C-E3DE-1AAE-7086-3BB771C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기능</a:t>
            </a:r>
            <a:r>
              <a:rPr lang="en-US" altLang="ko-KR" sz="2800" dirty="0"/>
              <a:t>1 (</a:t>
            </a:r>
            <a:r>
              <a:rPr lang="ko-KR" altLang="en-US" sz="2800" dirty="0"/>
              <a:t>시세조회 클릭화면 </a:t>
            </a:r>
            <a:r>
              <a:rPr lang="ko-KR" altLang="en-US" sz="2800" dirty="0" err="1"/>
              <a:t>택</a:t>
            </a:r>
            <a:r>
              <a:rPr lang="ko-KR" altLang="en-US" sz="2800" dirty="0"/>
              <a:t> </a:t>
            </a:r>
            <a:r>
              <a:rPr lang="en-US" altLang="ko-KR" sz="2800" dirty="0"/>
              <a:t>1)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56A99-FD3E-77A0-382D-F86AF79D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320898"/>
          </a:xfrm>
        </p:spPr>
        <p:txBody>
          <a:bodyPr>
            <a:normAutofit/>
          </a:bodyPr>
          <a:lstStyle/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/>
          </a:p>
        </p:txBody>
      </p:sp>
      <p:pic>
        <p:nvPicPr>
          <p:cNvPr id="6" name="그림 5" descr="텍스트, 실내, 검은색이(가) 표시된 사진&#10;&#10;자동 생성된 설명">
            <a:extLst>
              <a:ext uri="{FF2B5EF4-FFF2-40B4-BE49-F238E27FC236}">
                <a16:creationId xmlns:a16="http://schemas.microsoft.com/office/drawing/2014/main" id="{21218C35-713C-CE8D-C2CA-FF999D664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0" y="1305289"/>
            <a:ext cx="5574024" cy="4720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404958-2210-C17E-BF84-28541BD94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53" y="1305289"/>
            <a:ext cx="5540160" cy="47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7FE1C-E3DE-1AAE-7086-3BB771C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기능</a:t>
            </a:r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56A99-FD3E-77A0-382D-F86AF79D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320898"/>
          </a:xfrm>
        </p:spPr>
        <p:txBody>
          <a:bodyPr>
            <a:normAutofit/>
          </a:bodyPr>
          <a:lstStyle/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39C737-0C69-0D47-FD8A-AC065E9C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67" y="1071999"/>
            <a:ext cx="4912568" cy="55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7FE1C-E3DE-1AAE-7086-3BB771C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앱 </a:t>
            </a:r>
            <a:r>
              <a:rPr lang="ko-KR" altLang="en-US" sz="2800" dirty="0" err="1"/>
              <a:t>기술스택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56A99-FD3E-77A0-382D-F86AF79D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32089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Front-end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React (without CRA?) or </a:t>
            </a:r>
            <a:r>
              <a:rPr lang="en-US" altLang="ko-KR" sz="1200" dirty="0" err="1"/>
              <a:t>Nextjs</a:t>
            </a:r>
            <a:endParaRPr lang="en-US" altLang="ko-KR" sz="1200" dirty="0"/>
          </a:p>
          <a:p>
            <a:pPr lvl="1"/>
            <a:r>
              <a:rPr lang="en-US" altLang="ko-KR" sz="1200" dirty="0"/>
              <a:t>Redux or </a:t>
            </a:r>
            <a:r>
              <a:rPr lang="en-US" altLang="ko-KR" sz="1200" dirty="0" err="1"/>
              <a:t>Mobx</a:t>
            </a:r>
            <a:endParaRPr lang="en-US" altLang="ko-KR" sz="1200" dirty="0"/>
          </a:p>
          <a:p>
            <a:pPr lvl="1"/>
            <a:r>
              <a:rPr lang="en-US" altLang="ko-KR" sz="1200" dirty="0"/>
              <a:t>Styled Component or SASS</a:t>
            </a:r>
          </a:p>
          <a:p>
            <a:pPr lvl="1"/>
            <a:r>
              <a:rPr lang="ko-KR" altLang="en-US" sz="1200" dirty="0"/>
              <a:t>광고 넣기</a:t>
            </a:r>
            <a:endParaRPr lang="en-US" altLang="ko-KR" sz="1200" dirty="0"/>
          </a:p>
          <a:p>
            <a:pPr lvl="1"/>
            <a:endParaRPr lang="en-US" altLang="ko-KR" sz="1200" b="1" dirty="0"/>
          </a:p>
          <a:p>
            <a:r>
              <a:rPr lang="en-US" altLang="ko-KR" sz="1400" b="1" dirty="0"/>
              <a:t>Back-end + DB</a:t>
            </a:r>
          </a:p>
          <a:p>
            <a:pPr lvl="1"/>
            <a:r>
              <a:rPr lang="en-US" altLang="ko-KR" sz="1200" dirty="0"/>
              <a:t>Spring</a:t>
            </a:r>
          </a:p>
          <a:p>
            <a:pPr lvl="1"/>
            <a:r>
              <a:rPr lang="en-US" altLang="ko-KR" sz="1200" dirty="0"/>
              <a:t>MySQL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en-US" altLang="ko-KR" sz="1400" b="1" dirty="0"/>
              <a:t>Infra</a:t>
            </a:r>
          </a:p>
          <a:p>
            <a:pPr lvl="1"/>
            <a:r>
              <a:rPr lang="en-US" altLang="ko-KR" sz="1200" dirty="0" err="1"/>
              <a:t>Vercel</a:t>
            </a:r>
            <a:r>
              <a:rPr lang="en-US" altLang="ko-KR" sz="1200" dirty="0"/>
              <a:t> &amp; AWS</a:t>
            </a:r>
          </a:p>
          <a:p>
            <a:pPr lvl="1"/>
            <a:r>
              <a:rPr lang="en-US" altLang="ko-KR" sz="1200" dirty="0"/>
              <a:t>HTTPS, </a:t>
            </a:r>
            <a:r>
              <a:rPr lang="en-US" altLang="ko-KR" sz="1200"/>
              <a:t>custom domain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7205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202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Loado Ver2</vt:lpstr>
      <vt:lpstr>앱 기능</vt:lpstr>
      <vt:lpstr>기능1</vt:lpstr>
      <vt:lpstr>기능1 (시세조회 클릭화면 택 1)</vt:lpstr>
      <vt:lpstr>기능2</vt:lpstr>
      <vt:lpstr>앱 기술스택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jiwookbyun</dc:creator>
  <cp:lastModifiedBy>jiwookbyun</cp:lastModifiedBy>
  <cp:revision>9</cp:revision>
  <dcterms:created xsi:type="dcterms:W3CDTF">2022-12-31T06:52:34Z</dcterms:created>
  <dcterms:modified xsi:type="dcterms:W3CDTF">2023-01-02T14:10:48Z</dcterms:modified>
</cp:coreProperties>
</file>