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7.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0" r:id="rId5"/>
    <p:sldMasterId id="2147483682" r:id="rId6"/>
    <p:sldMasterId id="2147483687" r:id="rId7"/>
    <p:sldMasterId id="2147483712" r:id="rId8"/>
    <p:sldMasterId id="2147483743" r:id="rId9"/>
  </p:sldMasterIdLst>
  <p:notesMasterIdLst>
    <p:notesMasterId r:id="rId20"/>
  </p:notesMasterIdLst>
  <p:sldIdLst>
    <p:sldId id="2146848069" r:id="rId10"/>
    <p:sldId id="2147472414" r:id="rId11"/>
    <p:sldId id="2147472412" r:id="rId12"/>
    <p:sldId id="2147472417" r:id="rId13"/>
    <p:sldId id="2145706974" r:id="rId14"/>
    <p:sldId id="2147472418" r:id="rId15"/>
    <p:sldId id="2147472419" r:id="rId16"/>
    <p:sldId id="2147472420" r:id="rId17"/>
    <p:sldId id="2147472421" r:id="rId18"/>
    <p:sldId id="263"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3DD420-946E-B490-221A-0B5DE1E02F36}" name="GUIDO GARCIA BERNARDO" initials="GB" userId="S::guido.garciabernardo@telefonica.com::e6de7b66-3f6a-4b09-b4e7-3dd287f2116e" providerId="AD"/>
  <p188:author id="{BB5AE42A-44C9-A3D6-7B56-C74F01BA23FD}" name="JOSE ANTONIO ORDOÑEZ LUCENA" initials="JAOL" userId="S::joseantonio.ordonezlucena@telefonica.com::ec8dd69b-01fe-4d41-a294-c2927b548e27" providerId="AD"/>
  <p188:author id="{EA862860-CE5F-0FDA-583D-8483729D6E5E}" name="JESUS PEÑA GARCIA-OLIVA" initials="JPGO" userId="S::jesus.penagarcia-oliva@telefonica.com::7d41a567-5069-43ef-9938-30b9261cc6cc" providerId="AD"/>
  <p188:author id="{DD826FC8-A327-4E3A-58BD-768C245E338F}" name="DIEGO GONZALEZ MARTINEZ" initials="DM" userId="S::diego.gonzalezmartinez@telefonica.com::c4d30333-1362-4d30-8609-73e72060455d" providerId="AD"/>
  <p188:author id="{FA8AEEE4-13D9-1FDE-3576-86005E69E87A}" name="José Luis Urien Pinedo" initials="JP" userId="S::joseluis.urienpinedo@telefonica.com::d068e45e-a3af-46a4-8b86-a333bc7ffe8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66A3FF"/>
    <a:srgbClr val="0066FF"/>
    <a:srgbClr val="CBE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p:cViewPr varScale="1">
        <p:scale>
          <a:sx n="102" d="100"/>
          <a:sy n="102" d="100"/>
        </p:scale>
        <p:origin x="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DE205-8932-4E6A-850C-83D6600F625F}" type="datetimeFigureOut">
              <a:rPr lang="es-ES" smtClean="0"/>
              <a:t>29/3/23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6A0DB-9E86-4854-9BC3-D32C2DD5861E}" type="slidenum">
              <a:rPr lang="es-ES" smtClean="0"/>
              <a:t>‹#›</a:t>
            </a:fld>
            <a:endParaRPr lang="es-ES"/>
          </a:p>
        </p:txBody>
      </p:sp>
    </p:spTree>
    <p:extLst>
      <p:ext uri="{BB962C8B-B14F-4D97-AF65-F5344CB8AC3E}">
        <p14:creationId xmlns:p14="http://schemas.microsoft.com/office/powerpoint/2010/main" val="49791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pPr>
              <a:defRPr/>
            </a:pPr>
            <a:fld id="{AE1496ED-DAD3-49D8-A5B8-65855099C004}" type="slidenum">
              <a:rPr lang="es-ES" altLang="es-ES" smtClean="0"/>
              <a:pPr>
                <a:defRPr/>
              </a:pPr>
              <a:t>1</a:t>
            </a:fld>
            <a:endParaRPr lang="es-ES" altLang="es-ES"/>
          </a:p>
        </p:txBody>
      </p:sp>
      <p:sp>
        <p:nvSpPr>
          <p:cNvPr id="5" name="Footer Placeholder 4"/>
          <p:cNvSpPr>
            <a:spLocks noGrp="1"/>
          </p:cNvSpPr>
          <p:nvPr>
            <p:ph type="ftr" sz="quarter" idx="11"/>
          </p:nvPr>
        </p:nvSpPr>
        <p:spPr/>
        <p:txBody>
          <a:bodyPr/>
          <a:lstStyle/>
          <a:p>
            <a:pPr>
              <a:defRPr/>
            </a:pPr>
            <a:endParaRPr lang="es-ES"/>
          </a:p>
        </p:txBody>
      </p:sp>
    </p:spTree>
    <p:extLst>
      <p:ext uri="{BB962C8B-B14F-4D97-AF65-F5344CB8AC3E}">
        <p14:creationId xmlns:p14="http://schemas.microsoft.com/office/powerpoint/2010/main" val="272340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6C3898-AFF7-6245-8B5C-06211330E494}" type="slidenum">
              <a:rPr lang="es-ES" smtClean="0"/>
              <a:pPr/>
              <a:t>3</a:t>
            </a:fld>
            <a:endParaRPr lang="es-ES"/>
          </a:p>
        </p:txBody>
      </p:sp>
    </p:spTree>
    <p:extLst>
      <p:ext uri="{BB962C8B-B14F-4D97-AF65-F5344CB8AC3E}">
        <p14:creationId xmlns:p14="http://schemas.microsoft.com/office/powerpoint/2010/main" val="207920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6C3898-AFF7-6245-8B5C-06211330E494}" type="slidenum">
              <a:rPr lang="es-ES" smtClean="0"/>
              <a:pPr/>
              <a:t>4</a:t>
            </a:fld>
            <a:endParaRPr lang="es-ES"/>
          </a:p>
        </p:txBody>
      </p:sp>
    </p:spTree>
    <p:extLst>
      <p:ext uri="{BB962C8B-B14F-4D97-AF65-F5344CB8AC3E}">
        <p14:creationId xmlns:p14="http://schemas.microsoft.com/office/powerpoint/2010/main" val="1387640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6C3898-AFF7-6245-8B5C-06211330E494}" type="slidenum">
              <a:rPr lang="es-ES" smtClean="0"/>
              <a:pPr/>
              <a:t>6</a:t>
            </a:fld>
            <a:endParaRPr lang="es-ES"/>
          </a:p>
        </p:txBody>
      </p:sp>
    </p:spTree>
    <p:extLst>
      <p:ext uri="{BB962C8B-B14F-4D97-AF65-F5344CB8AC3E}">
        <p14:creationId xmlns:p14="http://schemas.microsoft.com/office/powerpoint/2010/main" val="36180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6C3898-AFF7-6245-8B5C-06211330E494}" type="slidenum">
              <a:rPr lang="es-ES" smtClean="0"/>
              <a:pPr/>
              <a:t>7</a:t>
            </a:fld>
            <a:endParaRPr lang="es-ES"/>
          </a:p>
        </p:txBody>
      </p:sp>
    </p:spTree>
    <p:extLst>
      <p:ext uri="{BB962C8B-B14F-4D97-AF65-F5344CB8AC3E}">
        <p14:creationId xmlns:p14="http://schemas.microsoft.com/office/powerpoint/2010/main" val="2008738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6C3898-AFF7-6245-8B5C-06211330E494}" type="slidenum">
              <a:rPr lang="es-ES" smtClean="0"/>
              <a:pPr/>
              <a:t>8</a:t>
            </a:fld>
            <a:endParaRPr lang="es-ES"/>
          </a:p>
        </p:txBody>
      </p:sp>
    </p:spTree>
    <p:extLst>
      <p:ext uri="{BB962C8B-B14F-4D97-AF65-F5344CB8AC3E}">
        <p14:creationId xmlns:p14="http://schemas.microsoft.com/office/powerpoint/2010/main" val="3643413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6C3898-AFF7-6245-8B5C-06211330E494}" type="slidenum">
              <a:rPr lang="es-ES" smtClean="0"/>
              <a:pPr/>
              <a:t>9</a:t>
            </a:fld>
            <a:endParaRPr lang="es-ES"/>
          </a:p>
        </p:txBody>
      </p:sp>
    </p:spTree>
    <p:extLst>
      <p:ext uri="{BB962C8B-B14F-4D97-AF65-F5344CB8AC3E}">
        <p14:creationId xmlns:p14="http://schemas.microsoft.com/office/powerpoint/2010/main" val="104116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4.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6.xml"/><Relationship Id="rId1" Type="http://schemas.openxmlformats.org/officeDocument/2006/relationships/tags" Target="../tags/tag1.xml"/><Relationship Id="rId6" Type="http://schemas.openxmlformats.org/officeDocument/2006/relationships/image" Target="../media/image27.svg"/><Relationship Id="rId5" Type="http://schemas.openxmlformats.org/officeDocument/2006/relationships/image" Target="../media/image1.png"/><Relationship Id="rId4" Type="http://schemas.openxmlformats.org/officeDocument/2006/relationships/image" Target="../media/image26.emf"/></Relationships>
</file>

<file path=ppt/slideLayouts/_rels/slideLayout9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6.xml"/><Relationship Id="rId1" Type="http://schemas.openxmlformats.org/officeDocument/2006/relationships/tags" Target="../tags/tag2.xml"/><Relationship Id="rId4" Type="http://schemas.openxmlformats.org/officeDocument/2006/relationships/image" Target="../media/image2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ndice">
    <p:bg>
      <p:bgPr>
        <a:solidFill>
          <a:schemeClr val="bg1"/>
        </a:solidFill>
        <a:effectLst/>
      </p:bgPr>
    </p:bg>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D38F847B-B1D5-6E4F-BAF3-178C29398DFC}"/>
              </a:ext>
            </a:extLst>
          </p:cNvPr>
          <p:cNvSpPr>
            <a:spLocks noGrp="1"/>
          </p:cNvSpPr>
          <p:nvPr>
            <p:ph type="body" sz="quarter" idx="10" hasCustomPrompt="1"/>
          </p:nvPr>
        </p:nvSpPr>
        <p:spPr>
          <a:xfrm>
            <a:off x="423169" y="1872681"/>
            <a:ext cx="2966654" cy="33261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15" name="Marcador de texto 3">
            <a:extLst>
              <a:ext uri="{FF2B5EF4-FFF2-40B4-BE49-F238E27FC236}">
                <a16:creationId xmlns:a16="http://schemas.microsoft.com/office/drawing/2014/main" id="{0E77A328-002E-C148-B1FB-AB2185096CB1}"/>
              </a:ext>
            </a:extLst>
          </p:cNvPr>
          <p:cNvSpPr>
            <a:spLocks noGrp="1"/>
          </p:cNvSpPr>
          <p:nvPr>
            <p:ph type="body" sz="quarter" idx="11" hasCustomPrompt="1"/>
          </p:nvPr>
        </p:nvSpPr>
        <p:spPr>
          <a:xfrm>
            <a:off x="1991403" y="1668457"/>
            <a:ext cx="3599141" cy="307340"/>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6" name="Marcador de texto 15">
            <a:extLst>
              <a:ext uri="{FF2B5EF4-FFF2-40B4-BE49-F238E27FC236}">
                <a16:creationId xmlns:a16="http://schemas.microsoft.com/office/drawing/2014/main" id="{6FF4BFE9-A3A9-7749-B879-E60B1A2B8D69}"/>
              </a:ext>
            </a:extLst>
          </p:cNvPr>
          <p:cNvSpPr>
            <a:spLocks noGrp="1"/>
          </p:cNvSpPr>
          <p:nvPr>
            <p:ph type="body" sz="quarter" idx="12" hasCustomPrompt="1"/>
          </p:nvPr>
        </p:nvSpPr>
        <p:spPr>
          <a:xfrm>
            <a:off x="5387277" y="1552047"/>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23" name="Marcador de texto 3">
            <a:extLst>
              <a:ext uri="{FF2B5EF4-FFF2-40B4-BE49-F238E27FC236}">
                <a16:creationId xmlns:a16="http://schemas.microsoft.com/office/drawing/2014/main" id="{A5E3CCB4-43EF-DB40-B50F-80B1F61C6FAF}"/>
              </a:ext>
            </a:extLst>
          </p:cNvPr>
          <p:cNvSpPr>
            <a:spLocks noGrp="1"/>
          </p:cNvSpPr>
          <p:nvPr>
            <p:ph type="body" sz="quarter" idx="13" hasCustomPrompt="1"/>
          </p:nvPr>
        </p:nvSpPr>
        <p:spPr>
          <a:xfrm>
            <a:off x="423169" y="2595583"/>
            <a:ext cx="2973850" cy="320363"/>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24" name="Marcador de texto 3">
            <a:extLst>
              <a:ext uri="{FF2B5EF4-FFF2-40B4-BE49-F238E27FC236}">
                <a16:creationId xmlns:a16="http://schemas.microsoft.com/office/drawing/2014/main" id="{5C2665B6-DB56-C84D-93D8-D2148DCE3E6B}"/>
              </a:ext>
            </a:extLst>
          </p:cNvPr>
          <p:cNvSpPr>
            <a:spLocks noGrp="1"/>
          </p:cNvSpPr>
          <p:nvPr>
            <p:ph type="body" sz="quarter" idx="14" hasCustomPrompt="1"/>
          </p:nvPr>
        </p:nvSpPr>
        <p:spPr>
          <a:xfrm>
            <a:off x="1991403" y="2391359"/>
            <a:ext cx="3599141" cy="311501"/>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25" name="Marcador de texto 15">
            <a:extLst>
              <a:ext uri="{FF2B5EF4-FFF2-40B4-BE49-F238E27FC236}">
                <a16:creationId xmlns:a16="http://schemas.microsoft.com/office/drawing/2014/main" id="{DD88DE94-DE9B-9548-BFC2-D597A4F56DFA}"/>
              </a:ext>
            </a:extLst>
          </p:cNvPr>
          <p:cNvSpPr>
            <a:spLocks noGrp="1"/>
          </p:cNvSpPr>
          <p:nvPr>
            <p:ph type="body" sz="quarter" idx="15" hasCustomPrompt="1"/>
          </p:nvPr>
        </p:nvSpPr>
        <p:spPr>
          <a:xfrm>
            <a:off x="5387277" y="2274950"/>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27" name="Marcador de texto 3">
            <a:extLst>
              <a:ext uri="{FF2B5EF4-FFF2-40B4-BE49-F238E27FC236}">
                <a16:creationId xmlns:a16="http://schemas.microsoft.com/office/drawing/2014/main" id="{2238F629-2A35-E441-ACA7-961CE41BCBC4}"/>
              </a:ext>
            </a:extLst>
          </p:cNvPr>
          <p:cNvSpPr>
            <a:spLocks noGrp="1"/>
          </p:cNvSpPr>
          <p:nvPr>
            <p:ph type="body" sz="quarter" idx="16" hasCustomPrompt="1"/>
          </p:nvPr>
        </p:nvSpPr>
        <p:spPr>
          <a:xfrm>
            <a:off x="423168" y="3313699"/>
            <a:ext cx="2968439" cy="320161"/>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28" name="Marcador de texto 3">
            <a:extLst>
              <a:ext uri="{FF2B5EF4-FFF2-40B4-BE49-F238E27FC236}">
                <a16:creationId xmlns:a16="http://schemas.microsoft.com/office/drawing/2014/main" id="{4799B269-59E4-0B4F-81BF-633D66B8F278}"/>
              </a:ext>
            </a:extLst>
          </p:cNvPr>
          <p:cNvSpPr>
            <a:spLocks noGrp="1"/>
          </p:cNvSpPr>
          <p:nvPr>
            <p:ph type="body" sz="quarter" idx="17" hasCustomPrompt="1"/>
          </p:nvPr>
        </p:nvSpPr>
        <p:spPr>
          <a:xfrm>
            <a:off x="1991403" y="3109475"/>
            <a:ext cx="3599141" cy="310229"/>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29" name="Marcador de texto 15">
            <a:extLst>
              <a:ext uri="{FF2B5EF4-FFF2-40B4-BE49-F238E27FC236}">
                <a16:creationId xmlns:a16="http://schemas.microsoft.com/office/drawing/2014/main" id="{BD215A62-CE58-5A40-8F34-663CF9B6DF64}"/>
              </a:ext>
            </a:extLst>
          </p:cNvPr>
          <p:cNvSpPr>
            <a:spLocks noGrp="1"/>
          </p:cNvSpPr>
          <p:nvPr>
            <p:ph type="body" sz="quarter" idx="18" hasCustomPrompt="1"/>
          </p:nvPr>
        </p:nvSpPr>
        <p:spPr>
          <a:xfrm>
            <a:off x="5387277" y="299306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31" name="Marcador de texto 3">
            <a:extLst>
              <a:ext uri="{FF2B5EF4-FFF2-40B4-BE49-F238E27FC236}">
                <a16:creationId xmlns:a16="http://schemas.microsoft.com/office/drawing/2014/main" id="{B497BDA8-8421-3B42-81A4-19F74C79275D}"/>
              </a:ext>
            </a:extLst>
          </p:cNvPr>
          <p:cNvSpPr>
            <a:spLocks noGrp="1"/>
          </p:cNvSpPr>
          <p:nvPr>
            <p:ph type="body" sz="quarter" idx="19" hasCustomPrompt="1"/>
          </p:nvPr>
        </p:nvSpPr>
        <p:spPr>
          <a:xfrm>
            <a:off x="423169" y="4041389"/>
            <a:ext cx="2968438" cy="35320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32" name="Marcador de texto 3">
            <a:extLst>
              <a:ext uri="{FF2B5EF4-FFF2-40B4-BE49-F238E27FC236}">
                <a16:creationId xmlns:a16="http://schemas.microsoft.com/office/drawing/2014/main" id="{1546160F-867A-244D-8E88-CD46998AE63F}"/>
              </a:ext>
            </a:extLst>
          </p:cNvPr>
          <p:cNvSpPr>
            <a:spLocks noGrp="1"/>
          </p:cNvSpPr>
          <p:nvPr>
            <p:ph type="body" sz="quarter" idx="20" hasCustomPrompt="1"/>
          </p:nvPr>
        </p:nvSpPr>
        <p:spPr>
          <a:xfrm>
            <a:off x="1991403" y="3837165"/>
            <a:ext cx="3599141" cy="30255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33" name="Marcador de texto 15">
            <a:extLst>
              <a:ext uri="{FF2B5EF4-FFF2-40B4-BE49-F238E27FC236}">
                <a16:creationId xmlns:a16="http://schemas.microsoft.com/office/drawing/2014/main" id="{EF575985-D360-5E41-8BDC-2D3954DA68BF}"/>
              </a:ext>
            </a:extLst>
          </p:cNvPr>
          <p:cNvSpPr>
            <a:spLocks noGrp="1"/>
          </p:cNvSpPr>
          <p:nvPr>
            <p:ph type="body" sz="quarter" idx="21" hasCustomPrompt="1"/>
          </p:nvPr>
        </p:nvSpPr>
        <p:spPr>
          <a:xfrm>
            <a:off x="5387277" y="372075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35" name="Marcador de texto 3">
            <a:extLst>
              <a:ext uri="{FF2B5EF4-FFF2-40B4-BE49-F238E27FC236}">
                <a16:creationId xmlns:a16="http://schemas.microsoft.com/office/drawing/2014/main" id="{619D7DE5-779D-9A4B-9FD8-5B4C17758E41}"/>
              </a:ext>
            </a:extLst>
          </p:cNvPr>
          <p:cNvSpPr>
            <a:spLocks noGrp="1"/>
          </p:cNvSpPr>
          <p:nvPr>
            <p:ph type="body" sz="quarter" idx="22" hasCustomPrompt="1"/>
          </p:nvPr>
        </p:nvSpPr>
        <p:spPr>
          <a:xfrm>
            <a:off x="423169" y="4754718"/>
            <a:ext cx="2974806" cy="358968"/>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36" name="Marcador de texto 3">
            <a:extLst>
              <a:ext uri="{FF2B5EF4-FFF2-40B4-BE49-F238E27FC236}">
                <a16:creationId xmlns:a16="http://schemas.microsoft.com/office/drawing/2014/main" id="{354F9FAF-4483-154B-863B-3F4E682EA98E}"/>
              </a:ext>
            </a:extLst>
          </p:cNvPr>
          <p:cNvSpPr>
            <a:spLocks noGrp="1"/>
          </p:cNvSpPr>
          <p:nvPr>
            <p:ph type="body" sz="quarter" idx="23" hasCustomPrompt="1"/>
          </p:nvPr>
        </p:nvSpPr>
        <p:spPr>
          <a:xfrm>
            <a:off x="1991403" y="4550494"/>
            <a:ext cx="3599141" cy="302552"/>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37" name="Marcador de texto 15">
            <a:extLst>
              <a:ext uri="{FF2B5EF4-FFF2-40B4-BE49-F238E27FC236}">
                <a16:creationId xmlns:a16="http://schemas.microsoft.com/office/drawing/2014/main" id="{3C9D978E-0D85-CF4B-ACA3-2FE2F3B2D1E6}"/>
              </a:ext>
            </a:extLst>
          </p:cNvPr>
          <p:cNvSpPr>
            <a:spLocks noGrp="1"/>
          </p:cNvSpPr>
          <p:nvPr>
            <p:ph type="body" sz="quarter" idx="24" hasCustomPrompt="1"/>
          </p:nvPr>
        </p:nvSpPr>
        <p:spPr>
          <a:xfrm>
            <a:off x="5387277" y="4434084"/>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18669" y="372639"/>
            <a:ext cx="2978350" cy="341567"/>
          </a:xfrm>
        </p:spPr>
        <p:txBody>
          <a:bodyPr>
            <a:normAutofit/>
          </a:bodyPr>
          <a:lstStyle>
            <a:lvl1pPr>
              <a:defRPr sz="1300" b="1">
                <a:solidFill>
                  <a:schemeClr val="tx1">
                    <a:lumMod val="60000"/>
                    <a:lumOff val="40000"/>
                  </a:schemeClr>
                </a:solidFill>
              </a:defRPr>
            </a:lvl1pPr>
          </a:lstStyle>
          <a:p>
            <a:pPr lvl="0"/>
            <a:r>
              <a:rPr lang="es-ES"/>
              <a:t>INSERT SUBHEADING</a:t>
            </a:r>
          </a:p>
        </p:txBody>
      </p:sp>
      <p:sp>
        <p:nvSpPr>
          <p:cNvPr id="84" name="Marcador de texto 83">
            <a:extLst>
              <a:ext uri="{FF2B5EF4-FFF2-40B4-BE49-F238E27FC236}">
                <a16:creationId xmlns:a16="http://schemas.microsoft.com/office/drawing/2014/main" id="{FFB93D1C-610E-6E41-AAF3-2570F640128D}"/>
              </a:ext>
            </a:extLst>
          </p:cNvPr>
          <p:cNvSpPr>
            <a:spLocks noGrp="1"/>
          </p:cNvSpPr>
          <p:nvPr>
            <p:ph type="body" sz="quarter" idx="41" hasCustomPrompt="1"/>
          </p:nvPr>
        </p:nvSpPr>
        <p:spPr>
          <a:xfrm>
            <a:off x="415017" y="2275888"/>
            <a:ext cx="2982002"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5" name="Marcador de texto 83">
            <a:extLst>
              <a:ext uri="{FF2B5EF4-FFF2-40B4-BE49-F238E27FC236}">
                <a16:creationId xmlns:a16="http://schemas.microsoft.com/office/drawing/2014/main" id="{74986D2B-5EDB-7A46-BCB2-9666E8491EDC}"/>
              </a:ext>
            </a:extLst>
          </p:cNvPr>
          <p:cNvSpPr>
            <a:spLocks noGrp="1"/>
          </p:cNvSpPr>
          <p:nvPr>
            <p:ph type="body" sz="quarter" idx="42" hasCustomPrompt="1"/>
          </p:nvPr>
        </p:nvSpPr>
        <p:spPr>
          <a:xfrm>
            <a:off x="415017" y="2990540"/>
            <a:ext cx="2982002"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6" name="Marcador de texto 83">
            <a:extLst>
              <a:ext uri="{FF2B5EF4-FFF2-40B4-BE49-F238E27FC236}">
                <a16:creationId xmlns:a16="http://schemas.microsoft.com/office/drawing/2014/main" id="{547051A1-13A5-9141-B86E-40BE492F2C02}"/>
              </a:ext>
            </a:extLst>
          </p:cNvPr>
          <p:cNvSpPr>
            <a:spLocks noGrp="1"/>
          </p:cNvSpPr>
          <p:nvPr>
            <p:ph type="body" sz="quarter" idx="43" hasCustomPrompt="1"/>
          </p:nvPr>
        </p:nvSpPr>
        <p:spPr>
          <a:xfrm>
            <a:off x="415017" y="3714070"/>
            <a:ext cx="2982002" cy="35896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7" name="Marcador de texto 83">
            <a:extLst>
              <a:ext uri="{FF2B5EF4-FFF2-40B4-BE49-F238E27FC236}">
                <a16:creationId xmlns:a16="http://schemas.microsoft.com/office/drawing/2014/main" id="{BBFDF298-028C-DD47-95FB-C8F8D40599D5}"/>
              </a:ext>
            </a:extLst>
          </p:cNvPr>
          <p:cNvSpPr>
            <a:spLocks noGrp="1"/>
          </p:cNvSpPr>
          <p:nvPr>
            <p:ph type="body" sz="quarter" idx="44" hasCustomPrompt="1"/>
          </p:nvPr>
        </p:nvSpPr>
        <p:spPr>
          <a:xfrm>
            <a:off x="415017" y="4433160"/>
            <a:ext cx="2991110" cy="35896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415017" y="1552358"/>
            <a:ext cx="2974806"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9" name="Marcador de texto 3">
            <a:extLst>
              <a:ext uri="{FF2B5EF4-FFF2-40B4-BE49-F238E27FC236}">
                <a16:creationId xmlns:a16="http://schemas.microsoft.com/office/drawing/2014/main" id="{24F72723-FC1D-4A40-A3CE-0C68981C8F1D}"/>
              </a:ext>
            </a:extLst>
          </p:cNvPr>
          <p:cNvSpPr>
            <a:spLocks noGrp="1"/>
          </p:cNvSpPr>
          <p:nvPr>
            <p:ph type="body" sz="quarter" idx="46" hasCustomPrompt="1"/>
          </p:nvPr>
        </p:nvSpPr>
        <p:spPr>
          <a:xfrm>
            <a:off x="6189298" y="1872681"/>
            <a:ext cx="2974806" cy="33261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0" name="Marcador de texto 3">
            <a:extLst>
              <a:ext uri="{FF2B5EF4-FFF2-40B4-BE49-F238E27FC236}">
                <a16:creationId xmlns:a16="http://schemas.microsoft.com/office/drawing/2014/main" id="{D3C329BC-37ED-3642-B6E7-18E8C2DA4A86}"/>
              </a:ext>
            </a:extLst>
          </p:cNvPr>
          <p:cNvSpPr>
            <a:spLocks noGrp="1"/>
          </p:cNvSpPr>
          <p:nvPr>
            <p:ph type="body" sz="quarter" idx="47" hasCustomPrompt="1"/>
          </p:nvPr>
        </p:nvSpPr>
        <p:spPr>
          <a:xfrm>
            <a:off x="7757532" y="1668457"/>
            <a:ext cx="3599141" cy="297766"/>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1" name="Marcador de texto 15">
            <a:extLst>
              <a:ext uri="{FF2B5EF4-FFF2-40B4-BE49-F238E27FC236}">
                <a16:creationId xmlns:a16="http://schemas.microsoft.com/office/drawing/2014/main" id="{B3ECF550-48B2-2843-A029-DE80F2570CE0}"/>
              </a:ext>
            </a:extLst>
          </p:cNvPr>
          <p:cNvSpPr>
            <a:spLocks noGrp="1"/>
          </p:cNvSpPr>
          <p:nvPr>
            <p:ph type="body" sz="quarter" idx="48" hasCustomPrompt="1"/>
          </p:nvPr>
        </p:nvSpPr>
        <p:spPr>
          <a:xfrm>
            <a:off x="11153406" y="1552047"/>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2" name="Marcador de texto 3">
            <a:extLst>
              <a:ext uri="{FF2B5EF4-FFF2-40B4-BE49-F238E27FC236}">
                <a16:creationId xmlns:a16="http://schemas.microsoft.com/office/drawing/2014/main" id="{29CFFEB6-D481-4C48-BFC9-24B890AD2221}"/>
              </a:ext>
            </a:extLst>
          </p:cNvPr>
          <p:cNvSpPr>
            <a:spLocks noGrp="1"/>
          </p:cNvSpPr>
          <p:nvPr>
            <p:ph type="body" sz="quarter" idx="49" hasCustomPrompt="1"/>
          </p:nvPr>
        </p:nvSpPr>
        <p:spPr>
          <a:xfrm>
            <a:off x="6189298" y="2595583"/>
            <a:ext cx="2974806" cy="320363"/>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3" name="Marcador de texto 3">
            <a:extLst>
              <a:ext uri="{FF2B5EF4-FFF2-40B4-BE49-F238E27FC236}">
                <a16:creationId xmlns:a16="http://schemas.microsoft.com/office/drawing/2014/main" id="{DCF22A84-AB91-C041-B8E7-7AD902FD02E1}"/>
              </a:ext>
            </a:extLst>
          </p:cNvPr>
          <p:cNvSpPr>
            <a:spLocks noGrp="1"/>
          </p:cNvSpPr>
          <p:nvPr>
            <p:ph type="body" sz="quarter" idx="50" hasCustomPrompt="1"/>
          </p:nvPr>
        </p:nvSpPr>
        <p:spPr>
          <a:xfrm>
            <a:off x="7757532" y="2391359"/>
            <a:ext cx="3599141" cy="311501"/>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4" name="Marcador de texto 15">
            <a:extLst>
              <a:ext uri="{FF2B5EF4-FFF2-40B4-BE49-F238E27FC236}">
                <a16:creationId xmlns:a16="http://schemas.microsoft.com/office/drawing/2014/main" id="{8F9EFB6F-1C56-FF4E-983B-DD5BF7751594}"/>
              </a:ext>
            </a:extLst>
          </p:cNvPr>
          <p:cNvSpPr>
            <a:spLocks noGrp="1"/>
          </p:cNvSpPr>
          <p:nvPr>
            <p:ph type="body" sz="quarter" idx="51" hasCustomPrompt="1"/>
          </p:nvPr>
        </p:nvSpPr>
        <p:spPr>
          <a:xfrm>
            <a:off x="11153406" y="2274950"/>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5" name="Marcador de texto 3">
            <a:extLst>
              <a:ext uri="{FF2B5EF4-FFF2-40B4-BE49-F238E27FC236}">
                <a16:creationId xmlns:a16="http://schemas.microsoft.com/office/drawing/2014/main" id="{7A380FF4-DE32-0B49-BA56-808050E0D48A}"/>
              </a:ext>
            </a:extLst>
          </p:cNvPr>
          <p:cNvSpPr>
            <a:spLocks noGrp="1"/>
          </p:cNvSpPr>
          <p:nvPr>
            <p:ph type="body" sz="quarter" idx="52" hasCustomPrompt="1"/>
          </p:nvPr>
        </p:nvSpPr>
        <p:spPr>
          <a:xfrm>
            <a:off x="6189297" y="3313699"/>
            <a:ext cx="2968439" cy="32993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6" name="Marcador de texto 3">
            <a:extLst>
              <a:ext uri="{FF2B5EF4-FFF2-40B4-BE49-F238E27FC236}">
                <a16:creationId xmlns:a16="http://schemas.microsoft.com/office/drawing/2014/main" id="{F90E99F0-5358-DD48-8D52-BBC6648DD9D0}"/>
              </a:ext>
            </a:extLst>
          </p:cNvPr>
          <p:cNvSpPr>
            <a:spLocks noGrp="1"/>
          </p:cNvSpPr>
          <p:nvPr>
            <p:ph type="body" sz="quarter" idx="53" hasCustomPrompt="1"/>
          </p:nvPr>
        </p:nvSpPr>
        <p:spPr>
          <a:xfrm>
            <a:off x="7757532" y="3109475"/>
            <a:ext cx="3599141" cy="30920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7" name="Marcador de texto 15">
            <a:extLst>
              <a:ext uri="{FF2B5EF4-FFF2-40B4-BE49-F238E27FC236}">
                <a16:creationId xmlns:a16="http://schemas.microsoft.com/office/drawing/2014/main" id="{8865AF38-3DF9-C748-9434-4121CA979ED8}"/>
              </a:ext>
            </a:extLst>
          </p:cNvPr>
          <p:cNvSpPr>
            <a:spLocks noGrp="1"/>
          </p:cNvSpPr>
          <p:nvPr>
            <p:ph type="body" sz="quarter" idx="54" hasCustomPrompt="1"/>
          </p:nvPr>
        </p:nvSpPr>
        <p:spPr>
          <a:xfrm>
            <a:off x="11153406" y="299306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8" name="Marcador de texto 3">
            <a:extLst>
              <a:ext uri="{FF2B5EF4-FFF2-40B4-BE49-F238E27FC236}">
                <a16:creationId xmlns:a16="http://schemas.microsoft.com/office/drawing/2014/main" id="{12D15972-AEAA-2F46-9AE7-22657A557DC6}"/>
              </a:ext>
            </a:extLst>
          </p:cNvPr>
          <p:cNvSpPr>
            <a:spLocks noGrp="1"/>
          </p:cNvSpPr>
          <p:nvPr>
            <p:ph type="body" sz="quarter" idx="55" hasCustomPrompt="1"/>
          </p:nvPr>
        </p:nvSpPr>
        <p:spPr>
          <a:xfrm>
            <a:off x="6189298" y="4041389"/>
            <a:ext cx="2968438" cy="32133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9" name="Marcador de texto 3">
            <a:extLst>
              <a:ext uri="{FF2B5EF4-FFF2-40B4-BE49-F238E27FC236}">
                <a16:creationId xmlns:a16="http://schemas.microsoft.com/office/drawing/2014/main" id="{A4760ED4-46A2-A445-B4CE-F9805FA92771}"/>
              </a:ext>
            </a:extLst>
          </p:cNvPr>
          <p:cNvSpPr>
            <a:spLocks noGrp="1"/>
          </p:cNvSpPr>
          <p:nvPr>
            <p:ph type="body" sz="quarter" idx="56" hasCustomPrompt="1"/>
          </p:nvPr>
        </p:nvSpPr>
        <p:spPr>
          <a:xfrm>
            <a:off x="7757532" y="3837165"/>
            <a:ext cx="3599141" cy="30255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00" name="Marcador de texto 15">
            <a:extLst>
              <a:ext uri="{FF2B5EF4-FFF2-40B4-BE49-F238E27FC236}">
                <a16:creationId xmlns:a16="http://schemas.microsoft.com/office/drawing/2014/main" id="{FEB0E95D-338A-3346-BB70-C8F6FA0DD872}"/>
              </a:ext>
            </a:extLst>
          </p:cNvPr>
          <p:cNvSpPr>
            <a:spLocks noGrp="1"/>
          </p:cNvSpPr>
          <p:nvPr>
            <p:ph type="body" sz="quarter" idx="57" hasCustomPrompt="1"/>
          </p:nvPr>
        </p:nvSpPr>
        <p:spPr>
          <a:xfrm>
            <a:off x="11153406" y="372075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101" name="Marcador de texto 3">
            <a:extLst>
              <a:ext uri="{FF2B5EF4-FFF2-40B4-BE49-F238E27FC236}">
                <a16:creationId xmlns:a16="http://schemas.microsoft.com/office/drawing/2014/main" id="{A3F81034-DEB8-AF47-B75A-EC44FCFFBB43}"/>
              </a:ext>
            </a:extLst>
          </p:cNvPr>
          <p:cNvSpPr>
            <a:spLocks noGrp="1"/>
          </p:cNvSpPr>
          <p:nvPr>
            <p:ph type="body" sz="quarter" idx="58" hasCustomPrompt="1"/>
          </p:nvPr>
        </p:nvSpPr>
        <p:spPr>
          <a:xfrm>
            <a:off x="6189298" y="4754718"/>
            <a:ext cx="2974806" cy="32184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102" name="Marcador de texto 3">
            <a:extLst>
              <a:ext uri="{FF2B5EF4-FFF2-40B4-BE49-F238E27FC236}">
                <a16:creationId xmlns:a16="http://schemas.microsoft.com/office/drawing/2014/main" id="{2A538B8E-41CD-4341-AED6-2FFA34B3F039}"/>
              </a:ext>
            </a:extLst>
          </p:cNvPr>
          <p:cNvSpPr>
            <a:spLocks noGrp="1"/>
          </p:cNvSpPr>
          <p:nvPr>
            <p:ph type="body" sz="quarter" idx="59" hasCustomPrompt="1"/>
          </p:nvPr>
        </p:nvSpPr>
        <p:spPr>
          <a:xfrm>
            <a:off x="7757532" y="4550493"/>
            <a:ext cx="3599141" cy="321337"/>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03" name="Marcador de texto 15">
            <a:extLst>
              <a:ext uri="{FF2B5EF4-FFF2-40B4-BE49-F238E27FC236}">
                <a16:creationId xmlns:a16="http://schemas.microsoft.com/office/drawing/2014/main" id="{173C5E62-67BC-9C45-8601-618E1D179FBA}"/>
              </a:ext>
            </a:extLst>
          </p:cNvPr>
          <p:cNvSpPr>
            <a:spLocks noGrp="1"/>
          </p:cNvSpPr>
          <p:nvPr>
            <p:ph type="body" sz="quarter" idx="60" hasCustomPrompt="1"/>
          </p:nvPr>
        </p:nvSpPr>
        <p:spPr>
          <a:xfrm>
            <a:off x="11153406" y="4434084"/>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104" name="Marcador de texto 83">
            <a:extLst>
              <a:ext uri="{FF2B5EF4-FFF2-40B4-BE49-F238E27FC236}">
                <a16:creationId xmlns:a16="http://schemas.microsoft.com/office/drawing/2014/main" id="{967DFE4E-11D5-9B48-9787-7C376FDD5735}"/>
              </a:ext>
            </a:extLst>
          </p:cNvPr>
          <p:cNvSpPr>
            <a:spLocks noGrp="1"/>
          </p:cNvSpPr>
          <p:nvPr>
            <p:ph type="body" sz="quarter" idx="61" hasCustomPrompt="1"/>
          </p:nvPr>
        </p:nvSpPr>
        <p:spPr>
          <a:xfrm>
            <a:off x="6181146" y="2275888"/>
            <a:ext cx="2971542"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5" name="Marcador de texto 83">
            <a:extLst>
              <a:ext uri="{FF2B5EF4-FFF2-40B4-BE49-F238E27FC236}">
                <a16:creationId xmlns:a16="http://schemas.microsoft.com/office/drawing/2014/main" id="{A66AEF34-CCE3-244B-9A73-A752C1D152BF}"/>
              </a:ext>
            </a:extLst>
          </p:cNvPr>
          <p:cNvSpPr>
            <a:spLocks noGrp="1"/>
          </p:cNvSpPr>
          <p:nvPr>
            <p:ph type="body" sz="quarter" idx="62" hasCustomPrompt="1"/>
          </p:nvPr>
        </p:nvSpPr>
        <p:spPr>
          <a:xfrm>
            <a:off x="6181146" y="2990540"/>
            <a:ext cx="2968438" cy="323159"/>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6" name="Marcador de texto 83">
            <a:extLst>
              <a:ext uri="{FF2B5EF4-FFF2-40B4-BE49-F238E27FC236}">
                <a16:creationId xmlns:a16="http://schemas.microsoft.com/office/drawing/2014/main" id="{2EC5676D-D773-CF40-86EC-47E332356C7C}"/>
              </a:ext>
            </a:extLst>
          </p:cNvPr>
          <p:cNvSpPr>
            <a:spLocks noGrp="1"/>
          </p:cNvSpPr>
          <p:nvPr>
            <p:ph type="body" sz="quarter" idx="63" hasCustomPrompt="1"/>
          </p:nvPr>
        </p:nvSpPr>
        <p:spPr>
          <a:xfrm>
            <a:off x="6181146" y="3714070"/>
            <a:ext cx="2982958" cy="321337"/>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7" name="Marcador de texto 83">
            <a:extLst>
              <a:ext uri="{FF2B5EF4-FFF2-40B4-BE49-F238E27FC236}">
                <a16:creationId xmlns:a16="http://schemas.microsoft.com/office/drawing/2014/main" id="{AFC92137-6235-2146-8DDC-3CC348067A27}"/>
              </a:ext>
            </a:extLst>
          </p:cNvPr>
          <p:cNvSpPr>
            <a:spLocks noGrp="1"/>
          </p:cNvSpPr>
          <p:nvPr>
            <p:ph type="body" sz="quarter" idx="64" hasCustomPrompt="1"/>
          </p:nvPr>
        </p:nvSpPr>
        <p:spPr>
          <a:xfrm>
            <a:off x="6181145" y="4433160"/>
            <a:ext cx="2974805"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8" name="Marcador de texto 83">
            <a:extLst>
              <a:ext uri="{FF2B5EF4-FFF2-40B4-BE49-F238E27FC236}">
                <a16:creationId xmlns:a16="http://schemas.microsoft.com/office/drawing/2014/main" id="{8F8F59DA-8014-C044-83F5-3C1BA460C2BE}"/>
              </a:ext>
            </a:extLst>
          </p:cNvPr>
          <p:cNvSpPr>
            <a:spLocks noGrp="1"/>
          </p:cNvSpPr>
          <p:nvPr>
            <p:ph type="body" sz="quarter" idx="65" hasCustomPrompt="1"/>
          </p:nvPr>
        </p:nvSpPr>
        <p:spPr>
          <a:xfrm>
            <a:off x="6181146" y="1552358"/>
            <a:ext cx="2982958"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15018" y="647835"/>
            <a:ext cx="2991110" cy="431800"/>
          </a:xfrm>
        </p:spPr>
        <p:txBody>
          <a:bodyPr>
            <a:normAutofit/>
          </a:bodyPr>
          <a:lstStyle>
            <a:lvl1pPr>
              <a:defRPr sz="2000" b="1">
                <a:solidFill>
                  <a:schemeClr val="tx2"/>
                </a:solidFill>
              </a:defRPr>
            </a:lvl1pPr>
          </a:lstStyle>
          <a:p>
            <a:pPr lvl="0"/>
            <a:r>
              <a:rPr lang="es-ES" err="1"/>
              <a:t>Index</a:t>
            </a:r>
            <a:endParaRPr lang="es-ES"/>
          </a:p>
        </p:txBody>
      </p:sp>
    </p:spTree>
    <p:extLst>
      <p:ext uri="{BB962C8B-B14F-4D97-AF65-F5344CB8AC3E}">
        <p14:creationId xmlns:p14="http://schemas.microsoft.com/office/powerpoint/2010/main" val="83544569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Fondo_Azul_Logo_Blanc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00DCAC73-46A0-4F44-878E-B326B1156BA1}"/>
              </a:ext>
            </a:extLst>
          </p:cNvPr>
          <p:cNvSpPr>
            <a:spLocks noGrp="1"/>
          </p:cNvSpPr>
          <p:nvPr>
            <p:ph type="pic" sz="quarter" idx="10"/>
          </p:nvPr>
        </p:nvSpPr>
        <p:spPr>
          <a:xfrm>
            <a:off x="5016500" y="2349500"/>
            <a:ext cx="2158999" cy="2159000"/>
          </a:xfrm>
        </p:spPr>
        <p:txBody>
          <a:bodyPr/>
          <a:lstStyle/>
          <a:p>
            <a:endParaRPr lang="es-ES"/>
          </a:p>
        </p:txBody>
      </p:sp>
    </p:spTree>
    <p:extLst>
      <p:ext uri="{BB962C8B-B14F-4D97-AF65-F5344CB8AC3E}">
        <p14:creationId xmlns:p14="http://schemas.microsoft.com/office/powerpoint/2010/main" val="301323870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5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latin typeface="Telefonica Sans" panose="02000003020000060003" pitchFamily="2" charset="0"/>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5334298"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2" name="Marcador de texto 2">
            <a:extLst>
              <a:ext uri="{FF2B5EF4-FFF2-40B4-BE49-F238E27FC236}">
                <a16:creationId xmlns:a16="http://schemas.microsoft.com/office/drawing/2014/main" id="{37EC0C27-5E8F-CE46-9D3F-E57743BA89B1}"/>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RESTRICTED INTERNAL USE </a:t>
            </a:r>
          </a:p>
        </p:txBody>
      </p:sp>
      <p:sp>
        <p:nvSpPr>
          <p:cNvPr id="2" name="Rectangle 1">
            <a:extLst>
              <a:ext uri="{FF2B5EF4-FFF2-40B4-BE49-F238E27FC236}">
                <a16:creationId xmlns:a16="http://schemas.microsoft.com/office/drawing/2014/main" id="{E86F1EA0-A19A-4024-9287-746BE068A058}"/>
              </a:ext>
            </a:extLst>
          </p:cNvPr>
          <p:cNvSpPr>
            <a:spLocks noChangeArrowheads="1"/>
          </p:cNvSpPr>
          <p:nvPr userDrawn="1"/>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092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1126270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468171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ondo_Azul_Logo_Blanc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00DCAC73-46A0-4F44-878E-B326B1156BA1}"/>
              </a:ext>
            </a:extLst>
          </p:cNvPr>
          <p:cNvSpPr>
            <a:spLocks noGrp="1"/>
          </p:cNvSpPr>
          <p:nvPr>
            <p:ph type="pic" sz="quarter" idx="10"/>
          </p:nvPr>
        </p:nvSpPr>
        <p:spPr>
          <a:xfrm>
            <a:off x="5016500" y="2349500"/>
            <a:ext cx="2158999" cy="2159000"/>
          </a:xfrm>
        </p:spPr>
        <p:txBody>
          <a:bodyPr/>
          <a:lstStyle/>
          <a:p>
            <a:endParaRPr lang="es-ES"/>
          </a:p>
        </p:txBody>
      </p:sp>
      <p:sp>
        <p:nvSpPr>
          <p:cNvPr id="9" name="Marcador de posición de imagen 6">
            <a:extLst>
              <a:ext uri="{FF2B5EF4-FFF2-40B4-BE49-F238E27FC236}">
                <a16:creationId xmlns:a16="http://schemas.microsoft.com/office/drawing/2014/main" id="{80A30C94-9398-024F-8F1F-0723B72502C1}"/>
              </a:ext>
            </a:extLst>
          </p:cNvPr>
          <p:cNvSpPr>
            <a:spLocks noGrp="1"/>
          </p:cNvSpPr>
          <p:nvPr>
            <p:ph type="pic" sz="quarter" idx="11"/>
          </p:nvPr>
        </p:nvSpPr>
        <p:spPr>
          <a:xfrm>
            <a:off x="5016500" y="5949950"/>
            <a:ext cx="2159000" cy="719138"/>
          </a:xfrm>
        </p:spPr>
        <p:txBody>
          <a:bodyPr/>
          <a:lstStyle/>
          <a:p>
            <a:endParaRPr lang="es-ES"/>
          </a:p>
        </p:txBody>
      </p:sp>
    </p:spTree>
    <p:extLst>
      <p:ext uri="{BB962C8B-B14F-4D97-AF65-F5344CB8AC3E}">
        <p14:creationId xmlns:p14="http://schemas.microsoft.com/office/powerpoint/2010/main" val="197688750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Fondo_Azul_Logo_Blanc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00DCAC73-46A0-4F44-878E-B326B1156BA1}"/>
              </a:ext>
            </a:extLst>
          </p:cNvPr>
          <p:cNvSpPr>
            <a:spLocks noGrp="1"/>
          </p:cNvSpPr>
          <p:nvPr>
            <p:ph type="pic" sz="quarter" idx="10"/>
          </p:nvPr>
        </p:nvSpPr>
        <p:spPr>
          <a:xfrm>
            <a:off x="5016500" y="2349500"/>
            <a:ext cx="2158999" cy="2159000"/>
          </a:xfrm>
        </p:spPr>
        <p:txBody>
          <a:bodyPr/>
          <a:lstStyle/>
          <a:p>
            <a:endParaRPr lang="es-ES"/>
          </a:p>
        </p:txBody>
      </p:sp>
      <p:sp>
        <p:nvSpPr>
          <p:cNvPr id="3" name="Marcador de número de diapositiva 5">
            <a:extLst>
              <a:ext uri="{FF2B5EF4-FFF2-40B4-BE49-F238E27FC236}">
                <a16:creationId xmlns:a16="http://schemas.microsoft.com/office/drawing/2014/main" id="{207EB585-A48B-432F-BBFD-6B55041E9D2F}"/>
              </a:ext>
            </a:extLst>
          </p:cNvPr>
          <p:cNvSpPr>
            <a:spLocks noGrp="1"/>
          </p:cNvSpPr>
          <p:nvPr>
            <p:ph type="sldNum" sz="quarter" idx="4"/>
          </p:nvPr>
        </p:nvSpPr>
        <p:spPr>
          <a:xfrm>
            <a:off x="9077341" y="6357204"/>
            <a:ext cx="2743200" cy="365125"/>
          </a:xfrm>
          <a:prstGeom prst="rect">
            <a:avLst/>
          </a:prstGeom>
        </p:spPr>
        <p:txBody>
          <a:bodyPr vert="horz" lIns="91440" tIns="45720" rIns="91440" bIns="45720" rtlCol="0" anchor="ctr"/>
          <a:lstStyle>
            <a:lvl1pPr algn="r">
              <a:defRPr sz="1000">
                <a:solidFill>
                  <a:schemeClr val="tx1">
                    <a:lumMod val="60000"/>
                    <a:lumOff val="40000"/>
                  </a:schemeClr>
                </a:solidFill>
              </a:defRPr>
            </a:lvl1pPr>
          </a:lstStyle>
          <a:p>
            <a:fld id="{E7EBEDA2-51E6-554C-A63C-E820F6D0080D}" type="slidenum">
              <a:rPr lang="es-ES" smtClean="0"/>
              <a:pPr/>
              <a:t>‹#›</a:t>
            </a:fld>
            <a:endParaRPr lang="es-ES"/>
          </a:p>
        </p:txBody>
      </p:sp>
    </p:spTree>
    <p:extLst>
      <p:ext uri="{BB962C8B-B14F-4D97-AF65-F5344CB8AC3E}">
        <p14:creationId xmlns:p14="http://schemas.microsoft.com/office/powerpoint/2010/main" val="181222753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Fondo_Imagen_Titular_Blanco">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2195D40-7462-8542-A18D-550DE9C8BAD4}"/>
              </a:ext>
            </a:extLst>
          </p:cNvPr>
          <p:cNvSpPr>
            <a:spLocks noGrp="1"/>
          </p:cNvSpPr>
          <p:nvPr>
            <p:ph type="title"/>
          </p:nvPr>
        </p:nvSpPr>
        <p:spPr>
          <a:xfrm>
            <a:off x="376073" y="2574617"/>
            <a:ext cx="9492761" cy="1325563"/>
          </a:xfrm>
          <a:noFill/>
        </p:spPr>
        <p:txBody>
          <a:bodyPr/>
          <a:lstStyle>
            <a:lvl1pPr>
              <a:defRPr>
                <a:solidFill>
                  <a:schemeClr val="bg2"/>
                </a:solidFill>
              </a:defRPr>
            </a:lvl1pPr>
          </a:lstStyle>
          <a:p>
            <a:r>
              <a:rPr lang="es-ES"/>
              <a:t>Haga clic para modificar el estilo de título del patrón</a:t>
            </a:r>
          </a:p>
        </p:txBody>
      </p:sp>
      <p:sp>
        <p:nvSpPr>
          <p:cNvPr id="8" name="Marcador de texto 7">
            <a:extLst>
              <a:ext uri="{FF2B5EF4-FFF2-40B4-BE49-F238E27FC236}">
                <a16:creationId xmlns:a16="http://schemas.microsoft.com/office/drawing/2014/main" id="{C2B20351-182C-9541-9E5C-E0CD5149430F}"/>
              </a:ext>
            </a:extLst>
          </p:cNvPr>
          <p:cNvSpPr>
            <a:spLocks noGrp="1"/>
          </p:cNvSpPr>
          <p:nvPr>
            <p:ph type="body" sz="quarter" idx="10"/>
          </p:nvPr>
        </p:nvSpPr>
        <p:spPr>
          <a:xfrm>
            <a:off x="394341" y="4197813"/>
            <a:ext cx="9474494" cy="1087437"/>
          </a:xfrm>
        </p:spPr>
        <p:txBody>
          <a:bodyPr/>
          <a:lstStyle>
            <a:lvl1pPr>
              <a:defRPr>
                <a:solidFill>
                  <a:schemeClr val="bg2"/>
                </a:solidFill>
              </a:defRPr>
            </a:lvl1pPr>
          </a:lstStyle>
          <a:p>
            <a:pPr lvl="0"/>
            <a:r>
              <a:rPr lang="es-ES"/>
              <a:t>Haga clic para modificar los estilos de texto del patrón</a:t>
            </a:r>
          </a:p>
        </p:txBody>
      </p:sp>
      <p:sp>
        <p:nvSpPr>
          <p:cNvPr id="5" name="Marcador de texto 7">
            <a:extLst>
              <a:ext uri="{FF2B5EF4-FFF2-40B4-BE49-F238E27FC236}">
                <a16:creationId xmlns:a16="http://schemas.microsoft.com/office/drawing/2014/main" id="{0B9CADD5-CC6B-014B-AB4E-565F39691A1E}"/>
              </a:ext>
            </a:extLst>
          </p:cNvPr>
          <p:cNvSpPr>
            <a:spLocks noGrp="1"/>
          </p:cNvSpPr>
          <p:nvPr>
            <p:ph type="body" sz="quarter" idx="12" hasCustomPrompt="1"/>
          </p:nvPr>
        </p:nvSpPr>
        <p:spPr>
          <a:xfrm>
            <a:off x="402700" y="5949950"/>
            <a:ext cx="9492760" cy="361460"/>
          </a:xfrm>
        </p:spPr>
        <p:txBody>
          <a:bodyPr anchor="b">
            <a:normAutofit/>
          </a:bodyPr>
          <a:lstStyle>
            <a:lvl1pPr>
              <a:defRPr sz="1400">
                <a:solidFill>
                  <a:schemeClr val="bg2"/>
                </a:solidFill>
              </a:defRPr>
            </a:lvl1pPr>
          </a:lstStyle>
          <a:p>
            <a:pPr lvl="0"/>
            <a:r>
              <a:rPr lang="es-ES" err="1"/>
              <a:t>dd</a:t>
            </a:r>
            <a:r>
              <a:rPr lang="es-ES"/>
              <a:t>/mm/</a:t>
            </a:r>
            <a:r>
              <a:rPr lang="es-ES" err="1"/>
              <a:t>aa</a:t>
            </a:r>
            <a:r>
              <a:rPr lang="es-ES"/>
              <a:t> – Nombre de unidad</a:t>
            </a:r>
          </a:p>
        </p:txBody>
      </p:sp>
    </p:spTree>
    <p:extLst>
      <p:ext uri="{BB962C8B-B14F-4D97-AF65-F5344CB8AC3E}">
        <p14:creationId xmlns:p14="http://schemas.microsoft.com/office/powerpoint/2010/main" val="158233874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11268590"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11268591" cy="198438"/>
          </a:xfrm>
        </p:spPr>
        <p:txBody>
          <a:bodyPr>
            <a:noAutofit/>
          </a:bodyPr>
          <a:lstStyle>
            <a:lvl1pPr marL="0" indent="0">
              <a:buNone/>
              <a:defRPr sz="1300" b="1" cap="all" baseline="0"/>
            </a:lvl1pPr>
          </a:lstStyle>
          <a:p>
            <a:pPr lvl="0"/>
            <a:r>
              <a:rPr lang="es-ES"/>
              <a:t>INSERT SUBHEADING</a:t>
            </a:r>
          </a:p>
        </p:txBody>
      </p:sp>
      <p:pic>
        <p:nvPicPr>
          <p:cNvPr id="10" name="Gráfico 9">
            <a:extLst>
              <a:ext uri="{FF2B5EF4-FFF2-40B4-BE49-F238E27FC236}">
                <a16:creationId xmlns:a16="http://schemas.microsoft.com/office/drawing/2014/main" id="{967F06FF-74A9-2E4A-9F48-78DDA1A238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2">
            <a:extLst>
              <a:ext uri="{FF2B5EF4-FFF2-40B4-BE49-F238E27FC236}">
                <a16:creationId xmlns:a16="http://schemas.microsoft.com/office/drawing/2014/main" id="{49473A57-1097-594F-8845-F871CEBEA081}"/>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1479903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5334298"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2" name="Marcador de texto 2">
            <a:extLst>
              <a:ext uri="{FF2B5EF4-FFF2-40B4-BE49-F238E27FC236}">
                <a16:creationId xmlns:a16="http://schemas.microsoft.com/office/drawing/2014/main" id="{37EC0C27-5E8F-CE46-9D3F-E57743BA89B1}"/>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965268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exto_Column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9654" y="609644"/>
            <a:ext cx="11257119"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5541"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8943" y="366676"/>
            <a:ext cx="11257120" cy="198438"/>
          </a:xfrm>
        </p:spPr>
        <p:txBody>
          <a:bodyPr>
            <a:noAutofit/>
          </a:bodyPr>
          <a:lstStyle>
            <a:lvl1pPr marL="0" indent="0">
              <a:buNone/>
              <a:defRPr sz="1300" b="1" cap="all" baseline="0"/>
            </a:lvl1pPr>
          </a:lstStyle>
          <a:p>
            <a:pPr lvl="0"/>
            <a:r>
              <a:rPr lang="es-ES"/>
              <a:t>INSERT SUBHEADING</a:t>
            </a:r>
          </a:p>
        </p:txBody>
      </p:sp>
      <p:sp>
        <p:nvSpPr>
          <p:cNvPr id="12" name="Marcador de texto 12">
            <a:extLst>
              <a:ext uri="{FF2B5EF4-FFF2-40B4-BE49-F238E27FC236}">
                <a16:creationId xmlns:a16="http://schemas.microsoft.com/office/drawing/2014/main" id="{BD8A9A29-247E-EA46-8CD4-1758841A8D95}"/>
              </a:ext>
            </a:extLst>
          </p:cNvPr>
          <p:cNvSpPr>
            <a:spLocks noGrp="1"/>
          </p:cNvSpPr>
          <p:nvPr>
            <p:ph type="body" sz="quarter" idx="17" hasCustomPrompt="1"/>
          </p:nvPr>
        </p:nvSpPr>
        <p:spPr>
          <a:xfrm>
            <a:off x="415541"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3" name="Marcador de texto 14">
            <a:extLst>
              <a:ext uri="{FF2B5EF4-FFF2-40B4-BE49-F238E27FC236}">
                <a16:creationId xmlns:a16="http://schemas.microsoft.com/office/drawing/2014/main" id="{5271E3B7-3FD3-8440-9710-E3439F3EE80C}"/>
              </a:ext>
            </a:extLst>
          </p:cNvPr>
          <p:cNvSpPr>
            <a:spLocks noGrp="1"/>
          </p:cNvSpPr>
          <p:nvPr>
            <p:ph type="body" sz="quarter" idx="18" hasCustomPrompt="1"/>
          </p:nvPr>
        </p:nvSpPr>
        <p:spPr>
          <a:xfrm>
            <a:off x="415541"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21" name="Marcador de texto 14">
            <a:extLst>
              <a:ext uri="{FF2B5EF4-FFF2-40B4-BE49-F238E27FC236}">
                <a16:creationId xmlns:a16="http://schemas.microsoft.com/office/drawing/2014/main" id="{01CE7070-5CE0-8D45-A606-20C768D30ADA}"/>
              </a:ext>
            </a:extLst>
          </p:cNvPr>
          <p:cNvSpPr>
            <a:spLocks noGrp="1"/>
          </p:cNvSpPr>
          <p:nvPr>
            <p:ph type="body" sz="quarter" idx="19" hasCustomPrompt="1"/>
          </p:nvPr>
        </p:nvSpPr>
        <p:spPr>
          <a:xfrm>
            <a:off x="6350977"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22" name="Marcador de texto 12">
            <a:extLst>
              <a:ext uri="{FF2B5EF4-FFF2-40B4-BE49-F238E27FC236}">
                <a16:creationId xmlns:a16="http://schemas.microsoft.com/office/drawing/2014/main" id="{404E435A-E585-1841-9763-026093A59329}"/>
              </a:ext>
            </a:extLst>
          </p:cNvPr>
          <p:cNvSpPr>
            <a:spLocks noGrp="1"/>
          </p:cNvSpPr>
          <p:nvPr>
            <p:ph type="body" sz="quarter" idx="20" hasCustomPrompt="1"/>
          </p:nvPr>
        </p:nvSpPr>
        <p:spPr>
          <a:xfrm>
            <a:off x="6350977"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23" name="Marcador de texto 14">
            <a:extLst>
              <a:ext uri="{FF2B5EF4-FFF2-40B4-BE49-F238E27FC236}">
                <a16:creationId xmlns:a16="http://schemas.microsoft.com/office/drawing/2014/main" id="{5AB8C3F2-42FD-F745-A334-79067A11A48E}"/>
              </a:ext>
            </a:extLst>
          </p:cNvPr>
          <p:cNvSpPr>
            <a:spLocks noGrp="1"/>
          </p:cNvSpPr>
          <p:nvPr>
            <p:ph type="body" sz="quarter" idx="21" hasCustomPrompt="1"/>
          </p:nvPr>
        </p:nvSpPr>
        <p:spPr>
          <a:xfrm>
            <a:off x="6350977"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25" name="Gráfico 24">
            <a:extLst>
              <a:ext uri="{FF2B5EF4-FFF2-40B4-BE49-F238E27FC236}">
                <a16:creationId xmlns:a16="http://schemas.microsoft.com/office/drawing/2014/main" id="{13C623E7-0B4E-7B4B-9050-79C0DA76EC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6" name="Marcador de texto 2">
            <a:extLst>
              <a:ext uri="{FF2B5EF4-FFF2-40B4-BE49-F238E27FC236}">
                <a16:creationId xmlns:a16="http://schemas.microsoft.com/office/drawing/2014/main" id="{D4AE0868-A0F4-264A-9EA9-07A81DB50386}"/>
              </a:ext>
            </a:extLst>
          </p:cNvPr>
          <p:cNvSpPr>
            <a:spLocks noGrp="1"/>
          </p:cNvSpPr>
          <p:nvPr>
            <p:ph type="body" sz="quarter" idx="11"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3051998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exto_Enfasis_Fondo_Blanc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39" y="1479572"/>
            <a:ext cx="9471857" cy="1589066"/>
          </a:xfrm>
        </p:spPr>
        <p:txBody>
          <a:bodyPr/>
          <a:lstStyle>
            <a:lvl1pPr>
              <a:defRPr sz="5000"/>
            </a:lvl1pPr>
          </a:lstStyle>
          <a:p>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p:spPr>
        <p:txBody>
          <a:bodyPr>
            <a:noAutofit/>
          </a:bodyPr>
          <a:lstStyle>
            <a:lvl1pPr>
              <a:defRPr sz="5000" b="1">
                <a:solidFill>
                  <a:schemeClr val="tx1">
                    <a:lumMod val="60000"/>
                    <a:lumOff val="40000"/>
                  </a:schemeClr>
                </a:solidFill>
              </a:defRPr>
            </a:lvl1pPr>
            <a:lvl2pPr>
              <a:defRPr sz="5000" b="1"/>
            </a:lvl2pPr>
            <a:lvl3pPr>
              <a:defRPr sz="5000" b="1"/>
            </a:lvl3pPr>
            <a:lvl4pPr>
              <a:defRPr sz="5000" b="1"/>
            </a:lvl4pPr>
            <a:lvl5pPr>
              <a:defRPr sz="5000" b="1"/>
            </a:lvl5pPr>
          </a:lstStyle>
          <a:p>
            <a:pPr lvl="0"/>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p:txBody>
      </p:sp>
      <p:pic>
        <p:nvPicPr>
          <p:cNvPr id="8" name="Gráfico 7">
            <a:extLst>
              <a:ext uri="{FF2B5EF4-FFF2-40B4-BE49-F238E27FC236}">
                <a16:creationId xmlns:a16="http://schemas.microsoft.com/office/drawing/2014/main" id="{059A1EC2-E296-1C49-B7C5-AFC158D0F29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9" name="Marcador de texto 2">
            <a:extLst>
              <a:ext uri="{FF2B5EF4-FFF2-40B4-BE49-F238E27FC236}">
                <a16:creationId xmlns:a16="http://schemas.microsoft.com/office/drawing/2014/main" id="{15203862-1283-E34D-BE23-248C9F6C3663}"/>
              </a:ext>
            </a:extLst>
          </p:cNvPr>
          <p:cNvSpPr>
            <a:spLocks noGrp="1"/>
          </p:cNvSpPr>
          <p:nvPr>
            <p:ph type="body" sz="quarter" idx="12"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3861989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exto_Enfasis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39" y="1479572"/>
            <a:ext cx="9471857" cy="1589066"/>
          </a:xfrm>
        </p:spPr>
        <p:txBody>
          <a:bodyPr/>
          <a:lstStyle>
            <a:lvl1pPr>
              <a:defRPr sz="5000">
                <a:solidFill>
                  <a:schemeClr val="bg1"/>
                </a:solidFill>
              </a:defRPr>
            </a:lvl1pPr>
          </a:lstStyle>
          <a:p>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p:spPr>
        <p:txBody>
          <a:bodyPr>
            <a:noAutofit/>
          </a:bodyPr>
          <a:lstStyle>
            <a:lvl1pPr>
              <a:defRPr sz="5000" b="1">
                <a:solidFill>
                  <a:schemeClr val="accent1">
                    <a:lumMod val="40000"/>
                    <a:lumOff val="60000"/>
                  </a:schemeClr>
                </a:solidFill>
              </a:defRPr>
            </a:lvl1pPr>
            <a:lvl2pPr>
              <a:defRPr sz="5000" b="1"/>
            </a:lvl2pPr>
            <a:lvl3pPr>
              <a:defRPr sz="5000" b="1"/>
            </a:lvl3pPr>
            <a:lvl4pPr>
              <a:defRPr sz="5000" b="1"/>
            </a:lvl4pPr>
            <a:lvl5pPr>
              <a:defRPr sz="5000" b="1"/>
            </a:lvl5pPr>
          </a:lstStyle>
          <a:p>
            <a:pPr lvl="0"/>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p:txBody>
      </p:sp>
      <p:pic>
        <p:nvPicPr>
          <p:cNvPr id="8" name="Gráfico 7">
            <a:extLst>
              <a:ext uri="{FF2B5EF4-FFF2-40B4-BE49-F238E27FC236}">
                <a16:creationId xmlns:a16="http://schemas.microsoft.com/office/drawing/2014/main" id="{4CD7EA10-D8A9-F847-AA68-9AEC57ED86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9" name="Marcador de texto 2">
            <a:extLst>
              <a:ext uri="{FF2B5EF4-FFF2-40B4-BE49-F238E27FC236}">
                <a16:creationId xmlns:a16="http://schemas.microsoft.com/office/drawing/2014/main" id="{E485CB09-844D-904F-85A5-BB2AFEDBA8FA}"/>
              </a:ext>
            </a:extLst>
          </p:cNvPr>
          <p:cNvSpPr>
            <a:spLocks noGrp="1"/>
          </p:cNvSpPr>
          <p:nvPr>
            <p:ph type="body" sz="quarter" idx="12" hasCustomPrompt="1"/>
          </p:nvPr>
        </p:nvSpPr>
        <p:spPr>
          <a:xfrm>
            <a:off x="9704471" y="296112"/>
            <a:ext cx="2125662" cy="288925"/>
          </a:xfrm>
        </p:spPr>
        <p:txBody>
          <a:bodyPr>
            <a:noAutofit/>
          </a:bodyPr>
          <a:lstStyle>
            <a:lvl1pPr>
              <a:defRPr sz="1050" b="1">
                <a:solidFill>
                  <a:schemeClr val="tx1">
                    <a:lumMod val="20000"/>
                    <a:lumOff val="80000"/>
                  </a:schemeClr>
                </a:solidFill>
              </a:defRPr>
            </a:lvl1pPr>
          </a:lstStyle>
          <a:p>
            <a:pPr lvl="0"/>
            <a:r>
              <a:rPr lang="es-ES"/>
              <a:t>USO INTERNO RESTRINGIDO</a:t>
            </a:r>
          </a:p>
        </p:txBody>
      </p:sp>
    </p:spTree>
    <p:extLst>
      <p:ext uri="{BB962C8B-B14F-4D97-AF65-F5344CB8AC3E}">
        <p14:creationId xmlns:p14="http://schemas.microsoft.com/office/powerpoint/2010/main" val="290572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dice">
    <p:bg>
      <p:bgPr>
        <a:solidFill>
          <a:schemeClr val="bg1"/>
        </a:solidFill>
        <a:effectLst/>
      </p:bgPr>
    </p:bg>
    <p:spTree>
      <p:nvGrpSpPr>
        <p:cNvPr id="1" name=""/>
        <p:cNvGrpSpPr/>
        <p:nvPr/>
      </p:nvGrpSpPr>
      <p:grpSpPr>
        <a:xfrm>
          <a:off x="0" y="0"/>
          <a:ext cx="0" cy="0"/>
          <a:chOff x="0" y="0"/>
          <a:chExt cx="0" cy="0"/>
        </a:xfrm>
      </p:grpSpPr>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18669" y="372639"/>
            <a:ext cx="2978350" cy="341567"/>
          </a:xfrm>
        </p:spPr>
        <p:txBody>
          <a:bodyPr>
            <a:normAutofit/>
          </a:bodyPr>
          <a:lstStyle>
            <a:lvl1pPr>
              <a:defRPr sz="1300" b="1">
                <a:solidFill>
                  <a:schemeClr val="tx1">
                    <a:lumMod val="60000"/>
                    <a:lumOff val="40000"/>
                  </a:schemeClr>
                </a:solidFill>
              </a:defRPr>
            </a:lvl1pPr>
          </a:lstStyle>
          <a:p>
            <a:pPr lvl="0"/>
            <a:r>
              <a:rPr lang="es-ES"/>
              <a:t>INSERT SUBHEADING</a:t>
            </a:r>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370568" y="1425883"/>
            <a:ext cx="788077" cy="4784281"/>
          </a:xfrm>
        </p:spPr>
        <p:txBody>
          <a:bodyPr>
            <a:noAutofit/>
          </a:bodyPr>
          <a:lstStyle>
            <a:lvl1pPr>
              <a:lnSpc>
                <a:spcPct val="100000"/>
              </a:lnSpc>
              <a:spcBef>
                <a:spcPts val="1300"/>
              </a:spcBef>
              <a:defRPr sz="5400" b="1">
                <a:solidFill>
                  <a:schemeClr val="tx2"/>
                </a:solidFill>
              </a:defRPr>
            </a:lvl1pPr>
          </a:lstStyle>
          <a:p>
            <a:pPr lvl="0"/>
            <a:r>
              <a:rPr lang="es-ES"/>
              <a:t>1.</a:t>
            </a:r>
            <a:br>
              <a:rPr lang="es-ES"/>
            </a:br>
            <a:r>
              <a:rPr lang="es-ES"/>
              <a:t>2.</a:t>
            </a:r>
            <a:br>
              <a:rPr lang="es-ES"/>
            </a:br>
            <a:r>
              <a:rPr lang="es-ES"/>
              <a:t>3.</a:t>
            </a:r>
            <a:br>
              <a:rPr lang="es-ES"/>
            </a:br>
            <a:r>
              <a:rPr lang="es-ES"/>
              <a:t>4.</a:t>
            </a:r>
            <a:br>
              <a:rPr lang="es-ES"/>
            </a:br>
            <a:r>
              <a:rPr lang="es-ES"/>
              <a:t>5.</a:t>
            </a:r>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15018" y="647835"/>
            <a:ext cx="2991110" cy="431800"/>
          </a:xfrm>
        </p:spPr>
        <p:txBody>
          <a:bodyPr>
            <a:normAutofit/>
          </a:bodyPr>
          <a:lstStyle>
            <a:lvl1pPr>
              <a:defRPr sz="2000" b="1">
                <a:solidFill>
                  <a:schemeClr val="tx2"/>
                </a:solidFill>
              </a:defRPr>
            </a:lvl1pPr>
          </a:lstStyle>
          <a:p>
            <a:pPr lvl="0"/>
            <a:r>
              <a:rPr lang="es-ES" err="1"/>
              <a:t>Index</a:t>
            </a:r>
            <a:endParaRPr lang="es-ES"/>
          </a:p>
        </p:txBody>
      </p:sp>
      <p:sp>
        <p:nvSpPr>
          <p:cNvPr id="44" name="Marcador de texto 83">
            <a:extLst>
              <a:ext uri="{FF2B5EF4-FFF2-40B4-BE49-F238E27FC236}">
                <a16:creationId xmlns:a16="http://schemas.microsoft.com/office/drawing/2014/main" id="{CBF29B9B-8E00-ED48-AEBE-65C3714F5EAA}"/>
              </a:ext>
            </a:extLst>
          </p:cNvPr>
          <p:cNvSpPr>
            <a:spLocks noGrp="1"/>
          </p:cNvSpPr>
          <p:nvPr>
            <p:ph type="body" sz="quarter" idx="67" hasCustomPrompt="1"/>
          </p:nvPr>
        </p:nvSpPr>
        <p:spPr>
          <a:xfrm>
            <a:off x="1100818" y="1425883"/>
            <a:ext cx="5896651" cy="4784281"/>
          </a:xfrm>
        </p:spPr>
        <p:txBody>
          <a:bodyPr>
            <a:noAutofit/>
          </a:bodyPr>
          <a:lstStyle>
            <a:lvl1pPr>
              <a:lnSpc>
                <a:spcPct val="100000"/>
              </a:lnSpc>
              <a:spcBef>
                <a:spcPts val="1300"/>
              </a:spcBef>
              <a:defRPr sz="5400" b="1">
                <a:solidFill>
                  <a:schemeClr val="tx1">
                    <a:lumMod val="60000"/>
                    <a:lumOff val="40000"/>
                  </a:schemeClr>
                </a:solidFill>
              </a:defRPr>
            </a:lvl1pPr>
          </a:lstStyle>
          <a:p>
            <a:pPr lvl="0"/>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endParaRPr lang="es-ES"/>
          </a:p>
        </p:txBody>
      </p:sp>
    </p:spTree>
    <p:extLst>
      <p:ext uri="{BB962C8B-B14F-4D97-AF65-F5344CB8AC3E}">
        <p14:creationId xmlns:p14="http://schemas.microsoft.com/office/powerpoint/2010/main" val="415276011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xt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8" y="2461480"/>
            <a:ext cx="4595520" cy="2717800"/>
          </a:xfrm>
        </p:spPr>
        <p:txBody>
          <a:bodyPr wrap="square">
            <a:noAutofit/>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2" name="Gráfico 11">
            <a:extLst>
              <a:ext uri="{FF2B5EF4-FFF2-40B4-BE49-F238E27FC236}">
                <a16:creationId xmlns:a16="http://schemas.microsoft.com/office/drawing/2014/main" id="{2978F95F-1C5B-0142-A1FD-DA63FB4F4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3" name="Marcador de texto 2">
            <a:extLst>
              <a:ext uri="{FF2B5EF4-FFF2-40B4-BE49-F238E27FC236}">
                <a16:creationId xmlns:a16="http://schemas.microsoft.com/office/drawing/2014/main" id="{D505DD84-3AB6-8846-A315-20A1D68590AF}"/>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49646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xt_Imagen_Redonda">
    <p:bg>
      <p:bgPr>
        <a:solidFill>
          <a:schemeClr val="bg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B70B12B-8EC8-A743-A48B-40F9957BD415}"/>
              </a:ext>
            </a:extLst>
          </p:cNvPr>
          <p:cNvSpPr/>
          <p:nvPr userDrawn="1"/>
        </p:nvSpPr>
        <p:spPr>
          <a:xfrm>
            <a:off x="5375275" y="549275"/>
            <a:ext cx="5764188" cy="5764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8" y="2461480"/>
            <a:ext cx="4595520" cy="2717800"/>
          </a:xfrm>
        </p:spPr>
        <p:txBody>
          <a:bodyPr wrap="square">
            <a:noAutofit/>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7"/>
            <a:ext cx="5746065" cy="5764188"/>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2" name="Gráfico 11">
            <a:extLst>
              <a:ext uri="{FF2B5EF4-FFF2-40B4-BE49-F238E27FC236}">
                <a16:creationId xmlns:a16="http://schemas.microsoft.com/office/drawing/2014/main" id="{2978F95F-1C5B-0142-A1FD-DA63FB4F4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0" name="Marcador de texto 2">
            <a:extLst>
              <a:ext uri="{FF2B5EF4-FFF2-40B4-BE49-F238E27FC236}">
                <a16:creationId xmlns:a16="http://schemas.microsoft.com/office/drawing/2014/main" id="{A1802407-72B2-964E-B4A9-6250E65E73D4}"/>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063799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xt_Imagen_Redonda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lvl1pPr>
              <a:defRPr>
                <a:solidFill>
                  <a:schemeClr val="bg1"/>
                </a:solidFill>
              </a:defRPr>
            </a:lvl1p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bg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7" y="2461480"/>
            <a:ext cx="4595521" cy="2717800"/>
          </a:xfrm>
        </p:spPr>
        <p:txBody>
          <a:bodyPr/>
          <a:lstStyle>
            <a:lvl1pPr marL="0" indent="0">
              <a:buNone/>
              <a:defRPr>
                <a:solidFill>
                  <a:schemeClr val="bg1"/>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6" cy="198438"/>
          </a:xfrm>
        </p:spPr>
        <p:txBody>
          <a:bodyPr>
            <a:noAutofit/>
          </a:bodyPr>
          <a:lstStyle>
            <a:lvl1pPr marL="0" indent="0">
              <a:buNone/>
              <a:defRPr sz="1300" b="1" cap="all" baseline="0">
                <a:solidFill>
                  <a:schemeClr val="bg1"/>
                </a:solidFill>
              </a:defRPr>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sz="1600"/>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s-ES"/>
              <a:t>Inserte </a:t>
            </a:r>
            <a:r>
              <a:rPr lang="es-ES" err="1"/>
              <a:t>imágen</a:t>
            </a:r>
            <a:endParaRPr lang="es-ES"/>
          </a:p>
        </p:txBody>
      </p:sp>
      <p:pic>
        <p:nvPicPr>
          <p:cNvPr id="12" name="Gráfico 11">
            <a:extLst>
              <a:ext uri="{FF2B5EF4-FFF2-40B4-BE49-F238E27FC236}">
                <a16:creationId xmlns:a16="http://schemas.microsoft.com/office/drawing/2014/main" id="{D44B2B31-AADE-2D40-A3C9-1A8A61B1489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3" name="Marcador de texto 2">
            <a:extLst>
              <a:ext uri="{FF2B5EF4-FFF2-40B4-BE49-F238E27FC236}">
                <a16:creationId xmlns:a16="http://schemas.microsoft.com/office/drawing/2014/main" id="{770CF6B8-8544-A549-84E5-D504D346D219}"/>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20000"/>
                    <a:lumOff val="80000"/>
                  </a:schemeClr>
                </a:solidFill>
              </a:defRPr>
            </a:lvl1pPr>
          </a:lstStyle>
          <a:p>
            <a:pPr lvl="0"/>
            <a:r>
              <a:rPr lang="es-ES"/>
              <a:t>USO INTERNO RESTRINGIDO</a:t>
            </a:r>
          </a:p>
        </p:txBody>
      </p:sp>
    </p:spTree>
    <p:extLst>
      <p:ext uri="{BB962C8B-B14F-4D97-AF65-F5344CB8AC3E}">
        <p14:creationId xmlns:p14="http://schemas.microsoft.com/office/powerpoint/2010/main" val="826985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Texto_Con_Imagen_Cuadra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3704934" cy="198438"/>
          </a:xfrm>
        </p:spPr>
        <p:txBody>
          <a:bodyPr>
            <a:noAutofit/>
          </a:bodyPr>
          <a:lstStyle>
            <a:lvl1pPr marL="0" indent="0">
              <a:buNone/>
              <a:defRPr sz="1300" b="1" cap="all" baseline="0"/>
            </a:lvl1pPr>
          </a:lstStyle>
          <a:p>
            <a:pPr lvl="0"/>
            <a:r>
              <a:rPr lang="es-ES"/>
              <a:t>INSERT SUBHEADING</a:t>
            </a:r>
          </a:p>
        </p:txBody>
      </p:sp>
      <p:sp>
        <p:nvSpPr>
          <p:cNvPr id="10" name="Marcador de posición de imagen 9">
            <a:extLst>
              <a:ext uri="{FF2B5EF4-FFF2-40B4-BE49-F238E27FC236}">
                <a16:creationId xmlns:a16="http://schemas.microsoft.com/office/drawing/2014/main" id="{D24A2D91-FE07-DD4B-8E90-1BD3F7A378A9}"/>
              </a:ext>
            </a:extLst>
          </p:cNvPr>
          <p:cNvSpPr>
            <a:spLocks noGrp="1"/>
          </p:cNvSpPr>
          <p:nvPr>
            <p:ph type="pic" sz="quarter" idx="15" hasCustomPrompt="1"/>
          </p:nvPr>
        </p:nvSpPr>
        <p:spPr>
          <a:xfrm>
            <a:off x="4295775" y="549275"/>
            <a:ext cx="7379970"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4" name="Gráfico 13">
            <a:extLst>
              <a:ext uri="{FF2B5EF4-FFF2-40B4-BE49-F238E27FC236}">
                <a16:creationId xmlns:a16="http://schemas.microsoft.com/office/drawing/2014/main" id="{FF3BB164-BE43-B241-9BF7-49B8651FC6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5" name="Marcador de texto 2">
            <a:extLst>
              <a:ext uri="{FF2B5EF4-FFF2-40B4-BE49-F238E27FC236}">
                <a16:creationId xmlns:a16="http://schemas.microsoft.com/office/drawing/2014/main" id="{397F4A28-618B-D442-A382-B99307487FAF}"/>
              </a:ext>
            </a:extLst>
          </p:cNvPr>
          <p:cNvSpPr>
            <a:spLocks noGrp="1"/>
          </p:cNvSpPr>
          <p:nvPr>
            <p:ph type="body" sz="quarter" idx="16"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759779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Texto_Con_Imagenes_Cuadrad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1125168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11251682"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E166127-948E-434C-90AC-DEE04C3D91AF}"/>
              </a:ext>
            </a:extLst>
          </p:cNvPr>
          <p:cNvSpPr>
            <a:spLocks noGrp="1"/>
          </p:cNvSpPr>
          <p:nvPr>
            <p:ph type="pic" sz="quarter" idx="17" hasCustomPrompt="1"/>
          </p:nvPr>
        </p:nvSpPr>
        <p:spPr>
          <a:xfrm>
            <a:off x="515938" y="1628776"/>
            <a:ext cx="5508626" cy="4679949"/>
          </a:xfrm>
          <a:solidFill>
            <a:schemeClr val="accent1">
              <a:lumMod val="20000"/>
              <a:lumOff val="80000"/>
            </a:schemeClr>
          </a:solidFill>
        </p:spPr>
        <p:txBody>
          <a:bodyPr anchor="ctr">
            <a:normAutofit/>
          </a:bodyPr>
          <a:lstStyle>
            <a:lvl1pPr algn="ctr">
              <a:defRPr sz="1600"/>
            </a:lvl1pPr>
          </a:lstStyle>
          <a:p>
            <a:r>
              <a:rPr lang="es-ES"/>
              <a:t>Imagen </a:t>
            </a:r>
          </a:p>
        </p:txBody>
      </p:sp>
      <p:sp>
        <p:nvSpPr>
          <p:cNvPr id="19" name="Marcador de posición de imagen 9">
            <a:extLst>
              <a:ext uri="{FF2B5EF4-FFF2-40B4-BE49-F238E27FC236}">
                <a16:creationId xmlns:a16="http://schemas.microsoft.com/office/drawing/2014/main" id="{FD434FA2-08C3-B04D-956F-2D1EAED7F44B}"/>
              </a:ext>
            </a:extLst>
          </p:cNvPr>
          <p:cNvSpPr>
            <a:spLocks noGrp="1"/>
          </p:cNvSpPr>
          <p:nvPr>
            <p:ph type="pic" sz="quarter" idx="18" hasCustomPrompt="1"/>
          </p:nvPr>
        </p:nvSpPr>
        <p:spPr>
          <a:xfrm>
            <a:off x="6167438" y="1628775"/>
            <a:ext cx="5510442" cy="4679949"/>
          </a:xfrm>
          <a:solidFill>
            <a:schemeClr val="accent1">
              <a:lumMod val="20000"/>
              <a:lumOff val="80000"/>
            </a:schemeClr>
          </a:solidFill>
        </p:spPr>
        <p:txBody>
          <a:bodyPr anchor="ctr">
            <a:normAutofit/>
          </a:bodyPr>
          <a:lstStyle>
            <a:lvl1pPr algn="ctr">
              <a:defRPr sz="1600"/>
            </a:lvl1pPr>
          </a:lstStyle>
          <a:p>
            <a:r>
              <a:rPr lang="es-ES"/>
              <a:t>Imagen </a:t>
            </a:r>
          </a:p>
        </p:txBody>
      </p:sp>
      <p:pic>
        <p:nvPicPr>
          <p:cNvPr id="20" name="Gráfico 19">
            <a:extLst>
              <a:ext uri="{FF2B5EF4-FFF2-40B4-BE49-F238E27FC236}">
                <a16:creationId xmlns:a16="http://schemas.microsoft.com/office/drawing/2014/main" id="{138381B1-B5F7-6D41-8F03-FA5AF16419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2" name="Marcador de texto 2">
            <a:extLst>
              <a:ext uri="{FF2B5EF4-FFF2-40B4-BE49-F238E27FC236}">
                <a16:creationId xmlns:a16="http://schemas.microsoft.com/office/drawing/2014/main" id="{F526D8D0-1560-7947-8798-DAB681695112}"/>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3502529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3887112"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49" y="1745320"/>
            <a:ext cx="3881226"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47" y="2461480"/>
            <a:ext cx="3881225"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08663" y="366676"/>
            <a:ext cx="3887112"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403724" y="549239"/>
            <a:ext cx="3600451"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5" name="Marcador de posición de imagen 9">
            <a:extLst>
              <a:ext uri="{FF2B5EF4-FFF2-40B4-BE49-F238E27FC236}">
                <a16:creationId xmlns:a16="http://schemas.microsoft.com/office/drawing/2014/main" id="{4DF4394C-AC73-B248-B9C9-EE57E9E5441B}"/>
              </a:ext>
            </a:extLst>
          </p:cNvPr>
          <p:cNvSpPr>
            <a:spLocks noGrp="1"/>
          </p:cNvSpPr>
          <p:nvPr>
            <p:ph type="pic" sz="quarter" idx="18" hasCustomPrompt="1"/>
          </p:nvPr>
        </p:nvSpPr>
        <p:spPr>
          <a:xfrm>
            <a:off x="8075612" y="549239"/>
            <a:ext cx="3600451"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6" name="Gráfico 15">
            <a:extLst>
              <a:ext uri="{FF2B5EF4-FFF2-40B4-BE49-F238E27FC236}">
                <a16:creationId xmlns:a16="http://schemas.microsoft.com/office/drawing/2014/main" id="{9BDDDDE0-961B-8947-BB2E-8F6F758606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7" name="Marcador de texto 2">
            <a:extLst>
              <a:ext uri="{FF2B5EF4-FFF2-40B4-BE49-F238E27FC236}">
                <a16:creationId xmlns:a16="http://schemas.microsoft.com/office/drawing/2014/main" id="{64326B59-DC1B-884E-BD3B-633537532295}"/>
              </a:ext>
            </a:extLst>
          </p:cNvPr>
          <p:cNvSpPr>
            <a:spLocks noGrp="1"/>
          </p:cNvSpPr>
          <p:nvPr>
            <p:ph type="body" sz="quarter" idx="19"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8345764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50"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210521" y="549275"/>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0" name="Marcador de posición de imagen 9">
            <a:extLst>
              <a:ext uri="{FF2B5EF4-FFF2-40B4-BE49-F238E27FC236}">
                <a16:creationId xmlns:a16="http://schemas.microsoft.com/office/drawing/2014/main" id="{D02795F5-6C12-834F-B019-D7809BB331F0}"/>
              </a:ext>
            </a:extLst>
          </p:cNvPr>
          <p:cNvSpPr>
            <a:spLocks noGrp="1"/>
          </p:cNvSpPr>
          <p:nvPr>
            <p:ph type="pic" sz="quarter" idx="18" hasCustomPrompt="1"/>
          </p:nvPr>
        </p:nvSpPr>
        <p:spPr>
          <a:xfrm>
            <a:off x="7979439" y="549275"/>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3" name="Marcador de posición de imagen 9">
            <a:extLst>
              <a:ext uri="{FF2B5EF4-FFF2-40B4-BE49-F238E27FC236}">
                <a16:creationId xmlns:a16="http://schemas.microsoft.com/office/drawing/2014/main" id="{2AC0C1AC-37D1-D940-8C55-C962846D9A33}"/>
              </a:ext>
            </a:extLst>
          </p:cNvPr>
          <p:cNvSpPr>
            <a:spLocks noGrp="1"/>
          </p:cNvSpPr>
          <p:nvPr>
            <p:ph type="pic" sz="quarter" idx="19" hasCustomPrompt="1"/>
          </p:nvPr>
        </p:nvSpPr>
        <p:spPr>
          <a:xfrm>
            <a:off x="4210521" y="3465741"/>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4" name="Marcador de posición de imagen 9">
            <a:extLst>
              <a:ext uri="{FF2B5EF4-FFF2-40B4-BE49-F238E27FC236}">
                <a16:creationId xmlns:a16="http://schemas.microsoft.com/office/drawing/2014/main" id="{C6F7ED5A-3746-7945-9845-224AFBD2E4B6}"/>
              </a:ext>
            </a:extLst>
          </p:cNvPr>
          <p:cNvSpPr>
            <a:spLocks noGrp="1"/>
          </p:cNvSpPr>
          <p:nvPr>
            <p:ph type="pic" sz="quarter" idx="20" hasCustomPrompt="1"/>
          </p:nvPr>
        </p:nvSpPr>
        <p:spPr>
          <a:xfrm>
            <a:off x="7979439" y="3465741"/>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7" name="Gráfico 16">
            <a:extLst>
              <a:ext uri="{FF2B5EF4-FFF2-40B4-BE49-F238E27FC236}">
                <a16:creationId xmlns:a16="http://schemas.microsoft.com/office/drawing/2014/main" id="{B00FAABF-2390-4848-A912-EC781DED91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8" name="Marcador de texto 2">
            <a:extLst>
              <a:ext uri="{FF2B5EF4-FFF2-40B4-BE49-F238E27FC236}">
                <a16:creationId xmlns:a16="http://schemas.microsoft.com/office/drawing/2014/main" id="{49922441-6D6B-D444-BB01-FD35AF058FC7}"/>
              </a:ext>
            </a:extLst>
          </p:cNvPr>
          <p:cNvSpPr>
            <a:spLocks noGrp="1"/>
          </p:cNvSpPr>
          <p:nvPr>
            <p:ph type="body" sz="quarter" idx="2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4426651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Texto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399"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886216"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1"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881429"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0" name="Marcador de posición de imagen 16">
            <a:extLst>
              <a:ext uri="{FF2B5EF4-FFF2-40B4-BE49-F238E27FC236}">
                <a16:creationId xmlns:a16="http://schemas.microsoft.com/office/drawing/2014/main" id="{C9BE40AB-DD10-EA46-9CA3-54E8B95B7B25}"/>
              </a:ext>
            </a:extLst>
          </p:cNvPr>
          <p:cNvSpPr>
            <a:spLocks noGrp="1"/>
          </p:cNvSpPr>
          <p:nvPr>
            <p:ph type="pic" sz="quarter" idx="15" hasCustomPrompt="1"/>
          </p:nvPr>
        </p:nvSpPr>
        <p:spPr>
          <a:xfrm>
            <a:off x="4489867"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1" name="Marcador de posición de imagen 16">
            <a:extLst>
              <a:ext uri="{FF2B5EF4-FFF2-40B4-BE49-F238E27FC236}">
                <a16:creationId xmlns:a16="http://schemas.microsoft.com/office/drawing/2014/main" id="{FD619271-213E-D646-A710-71914F2B32C8}"/>
              </a:ext>
            </a:extLst>
          </p:cNvPr>
          <p:cNvSpPr>
            <a:spLocks noGrp="1"/>
          </p:cNvSpPr>
          <p:nvPr>
            <p:ph type="pic" sz="quarter" idx="16" hasCustomPrompt="1"/>
          </p:nvPr>
        </p:nvSpPr>
        <p:spPr>
          <a:xfrm>
            <a:off x="8088472"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881429"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3" name="Marcador de texto 14">
            <a:extLst>
              <a:ext uri="{FF2B5EF4-FFF2-40B4-BE49-F238E27FC236}">
                <a16:creationId xmlns:a16="http://schemas.microsoft.com/office/drawing/2014/main" id="{41FEAD28-B0C6-7045-ACB6-9220400C01D5}"/>
              </a:ext>
            </a:extLst>
          </p:cNvPr>
          <p:cNvSpPr>
            <a:spLocks noGrp="1"/>
          </p:cNvSpPr>
          <p:nvPr>
            <p:ph type="body" sz="quarter" idx="18" hasCustomPrompt="1"/>
          </p:nvPr>
        </p:nvSpPr>
        <p:spPr>
          <a:xfrm>
            <a:off x="4490028"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4" name="Marcador de texto 11">
            <a:extLst>
              <a:ext uri="{FF2B5EF4-FFF2-40B4-BE49-F238E27FC236}">
                <a16:creationId xmlns:a16="http://schemas.microsoft.com/office/drawing/2014/main" id="{3DC58B0B-28AC-3741-81D4-FCAC09C94132}"/>
              </a:ext>
            </a:extLst>
          </p:cNvPr>
          <p:cNvSpPr>
            <a:spLocks noGrp="1"/>
          </p:cNvSpPr>
          <p:nvPr>
            <p:ph type="body" sz="quarter" idx="19" hasCustomPrompt="1"/>
          </p:nvPr>
        </p:nvSpPr>
        <p:spPr>
          <a:xfrm>
            <a:off x="4485241"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5" name="Marcador de texto 14">
            <a:extLst>
              <a:ext uri="{FF2B5EF4-FFF2-40B4-BE49-F238E27FC236}">
                <a16:creationId xmlns:a16="http://schemas.microsoft.com/office/drawing/2014/main" id="{89EEEAB2-D851-3C4A-AD34-0D6D4B6A1DC5}"/>
              </a:ext>
            </a:extLst>
          </p:cNvPr>
          <p:cNvSpPr>
            <a:spLocks noGrp="1"/>
          </p:cNvSpPr>
          <p:nvPr>
            <p:ph type="body" sz="quarter" idx="20" hasCustomPrompt="1"/>
          </p:nvPr>
        </p:nvSpPr>
        <p:spPr>
          <a:xfrm>
            <a:off x="8090478"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6" name="Marcador de texto 11">
            <a:extLst>
              <a:ext uri="{FF2B5EF4-FFF2-40B4-BE49-F238E27FC236}">
                <a16:creationId xmlns:a16="http://schemas.microsoft.com/office/drawing/2014/main" id="{A73ED5A7-EBB5-C74D-A8C8-D8B8868EC54F}"/>
              </a:ext>
            </a:extLst>
          </p:cNvPr>
          <p:cNvSpPr>
            <a:spLocks noGrp="1"/>
          </p:cNvSpPr>
          <p:nvPr>
            <p:ph type="body" sz="quarter" idx="21" hasCustomPrompt="1"/>
          </p:nvPr>
        </p:nvSpPr>
        <p:spPr>
          <a:xfrm>
            <a:off x="8085691"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pic>
        <p:nvPicPr>
          <p:cNvPr id="19" name="Gráfico 18">
            <a:extLst>
              <a:ext uri="{FF2B5EF4-FFF2-40B4-BE49-F238E27FC236}">
                <a16:creationId xmlns:a16="http://schemas.microsoft.com/office/drawing/2014/main" id="{E9C1027A-D609-B44D-B011-C5BC896EF5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0" name="Marcador de texto 2">
            <a:extLst>
              <a:ext uri="{FF2B5EF4-FFF2-40B4-BE49-F238E27FC236}">
                <a16:creationId xmlns:a16="http://schemas.microsoft.com/office/drawing/2014/main" id="{791DDE1D-4495-FC40-8CAE-8A84E9BF831D}"/>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730945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Team_1">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2" y="609644"/>
            <a:ext cx="1126740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695325"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700662"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3576547"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3581884"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6457769"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6463106"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9338992"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9344329"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pic>
        <p:nvPicPr>
          <p:cNvPr id="29" name="Gráfico 28">
            <a:extLst>
              <a:ext uri="{FF2B5EF4-FFF2-40B4-BE49-F238E27FC236}">
                <a16:creationId xmlns:a16="http://schemas.microsoft.com/office/drawing/2014/main" id="{F0794760-DADD-804C-A55D-319B3E76F3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30" name="Marcador de texto 2">
            <a:extLst>
              <a:ext uri="{FF2B5EF4-FFF2-40B4-BE49-F238E27FC236}">
                <a16:creationId xmlns:a16="http://schemas.microsoft.com/office/drawing/2014/main" id="{00CA439B-A2E9-AB47-81AE-731F953664DF}"/>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227184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5_Team_2">
    <p:bg>
      <p:bgPr>
        <a:solidFill>
          <a:schemeClr val="bg1"/>
        </a:solidFill>
        <a:effectLst/>
      </p:bgPr>
    </p:bg>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7BF74AC2-6052-DE44-A2F8-685D64C198B3}"/>
              </a:ext>
            </a:extLst>
          </p:cNvPr>
          <p:cNvSpPr/>
          <p:nvPr userDrawn="1"/>
        </p:nvSpPr>
        <p:spPr>
          <a:xfrm>
            <a:off x="6953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2" y="609644"/>
            <a:ext cx="1126740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695325"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6984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700662"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3576547"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3581884"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6457769"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6463106"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9338992" y="4978133"/>
            <a:ext cx="2160588" cy="497906"/>
          </a:xfr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9344329" y="4245635"/>
            <a:ext cx="2155252" cy="735940"/>
          </a:xfrm>
        </p:spPr>
        <p:txBody>
          <a:bodyPr/>
          <a:lstStyle>
            <a:lvl1pPr algn="ctr">
              <a:spcBef>
                <a:spcPts val="700"/>
              </a:spcBef>
              <a:defRPr b="1">
                <a:solidFill>
                  <a:schemeClr val="tx2"/>
                </a:solidFill>
              </a:defRPr>
            </a:lvl1pPr>
          </a:lstStyle>
          <a:p>
            <a:pPr lvl="0"/>
            <a:r>
              <a:rPr lang="es-ES" err="1"/>
              <a:t>Name</a:t>
            </a:r>
            <a:br>
              <a:rPr lang="es-ES"/>
            </a:br>
            <a:r>
              <a:rPr lang="es-ES" err="1"/>
              <a:t>Surname</a:t>
            </a:r>
            <a:endParaRPr lang="es-ES"/>
          </a:p>
        </p:txBody>
      </p:sp>
      <p:pic>
        <p:nvPicPr>
          <p:cNvPr id="29" name="Gráfico 28">
            <a:extLst>
              <a:ext uri="{FF2B5EF4-FFF2-40B4-BE49-F238E27FC236}">
                <a16:creationId xmlns:a16="http://schemas.microsoft.com/office/drawing/2014/main" id="{F0794760-DADD-804C-A55D-319B3E76F3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8" name="Rectángulo 27">
            <a:extLst>
              <a:ext uri="{FF2B5EF4-FFF2-40B4-BE49-F238E27FC236}">
                <a16:creationId xmlns:a16="http://schemas.microsoft.com/office/drawing/2014/main" id="{72FAA048-4B5D-4E46-AC16-7452B6E31003}"/>
              </a:ext>
            </a:extLst>
          </p:cNvPr>
          <p:cNvSpPr/>
          <p:nvPr userDrawn="1"/>
        </p:nvSpPr>
        <p:spPr>
          <a:xfrm>
            <a:off x="35782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Marcador de posición de imagen 16">
            <a:extLst>
              <a:ext uri="{FF2B5EF4-FFF2-40B4-BE49-F238E27FC236}">
                <a16:creationId xmlns:a16="http://schemas.microsoft.com/office/drawing/2014/main" id="{7738A7D9-3E3A-9B40-A1C7-8018C92133DF}"/>
              </a:ext>
            </a:extLst>
          </p:cNvPr>
          <p:cNvSpPr>
            <a:spLocks noGrp="1"/>
          </p:cNvSpPr>
          <p:nvPr>
            <p:ph type="pic" sz="quarter" idx="27" hasCustomPrompt="1"/>
          </p:nvPr>
        </p:nvSpPr>
        <p:spPr>
          <a:xfrm>
            <a:off x="35813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31" name="Rectángulo 30">
            <a:extLst>
              <a:ext uri="{FF2B5EF4-FFF2-40B4-BE49-F238E27FC236}">
                <a16:creationId xmlns:a16="http://schemas.microsoft.com/office/drawing/2014/main" id="{D2301D21-EF7B-7C46-A309-9161F0D613A6}"/>
              </a:ext>
            </a:extLst>
          </p:cNvPr>
          <p:cNvSpPr/>
          <p:nvPr userDrawn="1"/>
        </p:nvSpPr>
        <p:spPr>
          <a:xfrm>
            <a:off x="64611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Marcador de posición de imagen 16">
            <a:extLst>
              <a:ext uri="{FF2B5EF4-FFF2-40B4-BE49-F238E27FC236}">
                <a16:creationId xmlns:a16="http://schemas.microsoft.com/office/drawing/2014/main" id="{8BDA6A37-0168-9148-B73A-E2361E04F379}"/>
              </a:ext>
            </a:extLst>
          </p:cNvPr>
          <p:cNvSpPr>
            <a:spLocks noGrp="1"/>
          </p:cNvSpPr>
          <p:nvPr>
            <p:ph type="pic" sz="quarter" idx="28" hasCustomPrompt="1"/>
          </p:nvPr>
        </p:nvSpPr>
        <p:spPr>
          <a:xfrm>
            <a:off x="64642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33" name="Rectángulo 32">
            <a:extLst>
              <a:ext uri="{FF2B5EF4-FFF2-40B4-BE49-F238E27FC236}">
                <a16:creationId xmlns:a16="http://schemas.microsoft.com/office/drawing/2014/main" id="{006BD6CA-9D28-324D-8CAC-1A48D712C4C0}"/>
              </a:ext>
            </a:extLst>
          </p:cNvPr>
          <p:cNvSpPr/>
          <p:nvPr userDrawn="1"/>
        </p:nvSpPr>
        <p:spPr>
          <a:xfrm>
            <a:off x="933767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Marcador de posición de imagen 16">
            <a:extLst>
              <a:ext uri="{FF2B5EF4-FFF2-40B4-BE49-F238E27FC236}">
                <a16:creationId xmlns:a16="http://schemas.microsoft.com/office/drawing/2014/main" id="{BED1A7FE-CD5F-FB4C-A982-6E2C839CD34F}"/>
              </a:ext>
            </a:extLst>
          </p:cNvPr>
          <p:cNvSpPr>
            <a:spLocks noGrp="1"/>
          </p:cNvSpPr>
          <p:nvPr>
            <p:ph type="pic" sz="quarter" idx="29" hasCustomPrompt="1"/>
          </p:nvPr>
        </p:nvSpPr>
        <p:spPr>
          <a:xfrm>
            <a:off x="934084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35" name="Marcador de texto 2">
            <a:extLst>
              <a:ext uri="{FF2B5EF4-FFF2-40B4-BE49-F238E27FC236}">
                <a16:creationId xmlns:a16="http://schemas.microsoft.com/office/drawing/2014/main" id="{6A1BD156-851D-AA43-AD36-3AC6C8756808}"/>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193946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dice">
    <p:bg>
      <p:bgPr>
        <a:solidFill>
          <a:schemeClr val="bg1"/>
        </a:solidFill>
        <a:effectLst/>
      </p:bgPr>
    </p:bg>
    <p:spTree>
      <p:nvGrpSpPr>
        <p:cNvPr id="1" name=""/>
        <p:cNvGrpSpPr/>
        <p:nvPr/>
      </p:nvGrpSpPr>
      <p:grpSpPr>
        <a:xfrm>
          <a:off x="0" y="0"/>
          <a:ext cx="0" cy="0"/>
          <a:chOff x="0" y="0"/>
          <a:chExt cx="0" cy="0"/>
        </a:xfrm>
      </p:grpSpPr>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09259" y="372639"/>
            <a:ext cx="2978350" cy="341567"/>
          </a:xfrm>
        </p:spPr>
        <p:txBody>
          <a:bodyPr>
            <a:normAutofit/>
          </a:bodyPr>
          <a:lstStyle>
            <a:lvl1pPr>
              <a:defRPr sz="1300" b="1" cap="all" baseline="0">
                <a:solidFill>
                  <a:schemeClr val="tx1">
                    <a:lumMod val="60000"/>
                    <a:lumOff val="40000"/>
                  </a:schemeClr>
                </a:solidFill>
              </a:defRPr>
            </a:lvl1pPr>
          </a:lstStyle>
          <a:p>
            <a:pPr lvl="0"/>
            <a:r>
              <a:rPr lang="es-ES"/>
              <a:t>INSERT SUBHEADING</a:t>
            </a:r>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39798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05608" y="647835"/>
            <a:ext cx="2991110" cy="431800"/>
          </a:xfrm>
        </p:spPr>
        <p:txBody>
          <a:bodyPr>
            <a:normAutofit/>
          </a:bodyPr>
          <a:lstStyle>
            <a:lvl1pPr>
              <a:defRPr sz="2000" b="1">
                <a:solidFill>
                  <a:schemeClr val="tx2"/>
                </a:solidFill>
              </a:defRPr>
            </a:lvl1pPr>
          </a:lstStyle>
          <a:p>
            <a:pPr lvl="0"/>
            <a:r>
              <a:rPr lang="es-ES" err="1"/>
              <a:t>Index</a:t>
            </a:r>
            <a:endParaRPr lang="es-ES"/>
          </a:p>
        </p:txBody>
      </p:sp>
      <p:sp>
        <p:nvSpPr>
          <p:cNvPr id="3" name="Marcador de texto 2">
            <a:extLst>
              <a:ext uri="{FF2B5EF4-FFF2-40B4-BE49-F238E27FC236}">
                <a16:creationId xmlns:a16="http://schemas.microsoft.com/office/drawing/2014/main" id="{0C3542EB-847A-134C-87D5-341B3F888D0F}"/>
              </a:ext>
            </a:extLst>
          </p:cNvPr>
          <p:cNvSpPr>
            <a:spLocks noGrp="1"/>
          </p:cNvSpPr>
          <p:nvPr>
            <p:ph type="body" sz="quarter" idx="67" hasCustomPrompt="1"/>
          </p:nvPr>
        </p:nvSpPr>
        <p:spPr>
          <a:xfrm>
            <a:off x="41390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8" name="Marcador de texto 2">
            <a:extLst>
              <a:ext uri="{FF2B5EF4-FFF2-40B4-BE49-F238E27FC236}">
                <a16:creationId xmlns:a16="http://schemas.microsoft.com/office/drawing/2014/main" id="{ED21A4EA-B7DC-2249-9BBA-4D41A99B3CEF}"/>
              </a:ext>
            </a:extLst>
          </p:cNvPr>
          <p:cNvSpPr>
            <a:spLocks noGrp="1"/>
          </p:cNvSpPr>
          <p:nvPr>
            <p:ph type="body" sz="quarter" idx="68" hasCustomPrompt="1"/>
          </p:nvPr>
        </p:nvSpPr>
        <p:spPr>
          <a:xfrm>
            <a:off x="41390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18" name="Marcador de texto 83">
            <a:extLst>
              <a:ext uri="{FF2B5EF4-FFF2-40B4-BE49-F238E27FC236}">
                <a16:creationId xmlns:a16="http://schemas.microsoft.com/office/drawing/2014/main" id="{846ACD11-B8D6-D347-834E-2FFC4F767897}"/>
              </a:ext>
            </a:extLst>
          </p:cNvPr>
          <p:cNvSpPr>
            <a:spLocks noGrp="1"/>
          </p:cNvSpPr>
          <p:nvPr>
            <p:ph type="body" sz="quarter" idx="69" hasCustomPrompt="1"/>
          </p:nvPr>
        </p:nvSpPr>
        <p:spPr>
          <a:xfrm>
            <a:off x="328596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19" name="Marcador de texto 2">
            <a:extLst>
              <a:ext uri="{FF2B5EF4-FFF2-40B4-BE49-F238E27FC236}">
                <a16:creationId xmlns:a16="http://schemas.microsoft.com/office/drawing/2014/main" id="{85611C3A-E7BA-8741-B713-7ECF35C208CF}"/>
              </a:ext>
            </a:extLst>
          </p:cNvPr>
          <p:cNvSpPr>
            <a:spLocks noGrp="1"/>
          </p:cNvSpPr>
          <p:nvPr>
            <p:ph type="body" sz="quarter" idx="70" hasCustomPrompt="1"/>
          </p:nvPr>
        </p:nvSpPr>
        <p:spPr>
          <a:xfrm>
            <a:off x="330188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0" name="Marcador de texto 2">
            <a:extLst>
              <a:ext uri="{FF2B5EF4-FFF2-40B4-BE49-F238E27FC236}">
                <a16:creationId xmlns:a16="http://schemas.microsoft.com/office/drawing/2014/main" id="{3847668A-0F13-FD40-99C9-7D211293DC7B}"/>
              </a:ext>
            </a:extLst>
          </p:cNvPr>
          <p:cNvSpPr>
            <a:spLocks noGrp="1"/>
          </p:cNvSpPr>
          <p:nvPr>
            <p:ph type="body" sz="quarter" idx="71" hasCustomPrompt="1"/>
          </p:nvPr>
        </p:nvSpPr>
        <p:spPr>
          <a:xfrm>
            <a:off x="330188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1" name="Marcador de texto 83">
            <a:extLst>
              <a:ext uri="{FF2B5EF4-FFF2-40B4-BE49-F238E27FC236}">
                <a16:creationId xmlns:a16="http://schemas.microsoft.com/office/drawing/2014/main" id="{2A5ED1A7-3C9E-0A47-A8B4-C2B3AC78C142}"/>
              </a:ext>
            </a:extLst>
          </p:cNvPr>
          <p:cNvSpPr>
            <a:spLocks noGrp="1"/>
          </p:cNvSpPr>
          <p:nvPr>
            <p:ph type="body" sz="quarter" idx="72" hasCustomPrompt="1"/>
          </p:nvPr>
        </p:nvSpPr>
        <p:spPr>
          <a:xfrm>
            <a:off x="615870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2" name="Marcador de texto 2">
            <a:extLst>
              <a:ext uri="{FF2B5EF4-FFF2-40B4-BE49-F238E27FC236}">
                <a16:creationId xmlns:a16="http://schemas.microsoft.com/office/drawing/2014/main" id="{665B95A9-6987-F748-AD20-7165E5E8CEE2}"/>
              </a:ext>
            </a:extLst>
          </p:cNvPr>
          <p:cNvSpPr>
            <a:spLocks noGrp="1"/>
          </p:cNvSpPr>
          <p:nvPr>
            <p:ph type="body" sz="quarter" idx="73" hasCustomPrompt="1"/>
          </p:nvPr>
        </p:nvSpPr>
        <p:spPr>
          <a:xfrm>
            <a:off x="617462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3" name="Marcador de texto 2">
            <a:extLst>
              <a:ext uri="{FF2B5EF4-FFF2-40B4-BE49-F238E27FC236}">
                <a16:creationId xmlns:a16="http://schemas.microsoft.com/office/drawing/2014/main" id="{7991601E-FE13-004A-B235-1C7E12150DAE}"/>
              </a:ext>
            </a:extLst>
          </p:cNvPr>
          <p:cNvSpPr>
            <a:spLocks noGrp="1"/>
          </p:cNvSpPr>
          <p:nvPr>
            <p:ph type="body" sz="quarter" idx="74" hasCustomPrompt="1"/>
          </p:nvPr>
        </p:nvSpPr>
        <p:spPr>
          <a:xfrm>
            <a:off x="617462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4" name="Marcador de texto 83">
            <a:extLst>
              <a:ext uri="{FF2B5EF4-FFF2-40B4-BE49-F238E27FC236}">
                <a16:creationId xmlns:a16="http://schemas.microsoft.com/office/drawing/2014/main" id="{B55C8E76-6CFF-6040-8FA8-33F63C85CEBF}"/>
              </a:ext>
            </a:extLst>
          </p:cNvPr>
          <p:cNvSpPr>
            <a:spLocks noGrp="1"/>
          </p:cNvSpPr>
          <p:nvPr>
            <p:ph type="body" sz="quarter" idx="75" hasCustomPrompt="1"/>
          </p:nvPr>
        </p:nvSpPr>
        <p:spPr>
          <a:xfrm>
            <a:off x="903906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5" name="Marcador de texto 2">
            <a:extLst>
              <a:ext uri="{FF2B5EF4-FFF2-40B4-BE49-F238E27FC236}">
                <a16:creationId xmlns:a16="http://schemas.microsoft.com/office/drawing/2014/main" id="{69111C5F-2E5B-A941-97B9-DF3CB7452A8A}"/>
              </a:ext>
            </a:extLst>
          </p:cNvPr>
          <p:cNvSpPr>
            <a:spLocks noGrp="1"/>
          </p:cNvSpPr>
          <p:nvPr>
            <p:ph type="body" sz="quarter" idx="76" hasCustomPrompt="1"/>
          </p:nvPr>
        </p:nvSpPr>
        <p:spPr>
          <a:xfrm>
            <a:off x="905498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6" name="Marcador de texto 2">
            <a:extLst>
              <a:ext uri="{FF2B5EF4-FFF2-40B4-BE49-F238E27FC236}">
                <a16:creationId xmlns:a16="http://schemas.microsoft.com/office/drawing/2014/main" id="{E44F70FF-0454-5A49-B7FE-A299E03161D3}"/>
              </a:ext>
            </a:extLst>
          </p:cNvPr>
          <p:cNvSpPr>
            <a:spLocks noGrp="1"/>
          </p:cNvSpPr>
          <p:nvPr>
            <p:ph type="body" sz="quarter" idx="77" hasCustomPrompt="1"/>
          </p:nvPr>
        </p:nvSpPr>
        <p:spPr>
          <a:xfrm>
            <a:off x="905498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7" name="Marcador de texto 83">
            <a:extLst>
              <a:ext uri="{FF2B5EF4-FFF2-40B4-BE49-F238E27FC236}">
                <a16:creationId xmlns:a16="http://schemas.microsoft.com/office/drawing/2014/main" id="{C6EFC7DE-FDA3-344F-BA47-77E74A7AB00F}"/>
              </a:ext>
            </a:extLst>
          </p:cNvPr>
          <p:cNvSpPr>
            <a:spLocks noGrp="1"/>
          </p:cNvSpPr>
          <p:nvPr>
            <p:ph type="body" sz="quarter" idx="78" hasCustomPrompt="1"/>
          </p:nvPr>
        </p:nvSpPr>
        <p:spPr>
          <a:xfrm>
            <a:off x="39798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8" name="Marcador de texto 2">
            <a:extLst>
              <a:ext uri="{FF2B5EF4-FFF2-40B4-BE49-F238E27FC236}">
                <a16:creationId xmlns:a16="http://schemas.microsoft.com/office/drawing/2014/main" id="{DEDD6D48-A77A-1B42-A0A7-7C1FA8FB2361}"/>
              </a:ext>
            </a:extLst>
          </p:cNvPr>
          <p:cNvSpPr>
            <a:spLocks noGrp="1"/>
          </p:cNvSpPr>
          <p:nvPr>
            <p:ph type="body" sz="quarter" idx="79" hasCustomPrompt="1"/>
          </p:nvPr>
        </p:nvSpPr>
        <p:spPr>
          <a:xfrm>
            <a:off x="41390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9" name="Marcador de texto 2">
            <a:extLst>
              <a:ext uri="{FF2B5EF4-FFF2-40B4-BE49-F238E27FC236}">
                <a16:creationId xmlns:a16="http://schemas.microsoft.com/office/drawing/2014/main" id="{339E1E00-EF43-9842-A5D4-7D893A6A21DA}"/>
              </a:ext>
            </a:extLst>
          </p:cNvPr>
          <p:cNvSpPr>
            <a:spLocks noGrp="1"/>
          </p:cNvSpPr>
          <p:nvPr>
            <p:ph type="body" sz="quarter" idx="80" hasCustomPrompt="1"/>
          </p:nvPr>
        </p:nvSpPr>
        <p:spPr>
          <a:xfrm>
            <a:off x="41390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0" name="Marcador de texto 83">
            <a:extLst>
              <a:ext uri="{FF2B5EF4-FFF2-40B4-BE49-F238E27FC236}">
                <a16:creationId xmlns:a16="http://schemas.microsoft.com/office/drawing/2014/main" id="{3609BFF5-C0EC-C74B-BAC5-C6247F87A159}"/>
              </a:ext>
            </a:extLst>
          </p:cNvPr>
          <p:cNvSpPr>
            <a:spLocks noGrp="1"/>
          </p:cNvSpPr>
          <p:nvPr>
            <p:ph type="body" sz="quarter" idx="81" hasCustomPrompt="1"/>
          </p:nvPr>
        </p:nvSpPr>
        <p:spPr>
          <a:xfrm>
            <a:off x="328596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1" name="Marcador de texto 2">
            <a:extLst>
              <a:ext uri="{FF2B5EF4-FFF2-40B4-BE49-F238E27FC236}">
                <a16:creationId xmlns:a16="http://schemas.microsoft.com/office/drawing/2014/main" id="{A2D9B95A-6F51-704A-8164-AE4376A52455}"/>
              </a:ext>
            </a:extLst>
          </p:cNvPr>
          <p:cNvSpPr>
            <a:spLocks noGrp="1"/>
          </p:cNvSpPr>
          <p:nvPr>
            <p:ph type="body" sz="quarter" idx="82" hasCustomPrompt="1"/>
          </p:nvPr>
        </p:nvSpPr>
        <p:spPr>
          <a:xfrm>
            <a:off x="330188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2" name="Marcador de texto 2">
            <a:extLst>
              <a:ext uri="{FF2B5EF4-FFF2-40B4-BE49-F238E27FC236}">
                <a16:creationId xmlns:a16="http://schemas.microsoft.com/office/drawing/2014/main" id="{347D8AC6-F6F7-AB40-BDAE-DFA1A20F303C}"/>
              </a:ext>
            </a:extLst>
          </p:cNvPr>
          <p:cNvSpPr>
            <a:spLocks noGrp="1"/>
          </p:cNvSpPr>
          <p:nvPr>
            <p:ph type="body" sz="quarter" idx="83" hasCustomPrompt="1"/>
          </p:nvPr>
        </p:nvSpPr>
        <p:spPr>
          <a:xfrm>
            <a:off x="330188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3" name="Marcador de texto 83">
            <a:extLst>
              <a:ext uri="{FF2B5EF4-FFF2-40B4-BE49-F238E27FC236}">
                <a16:creationId xmlns:a16="http://schemas.microsoft.com/office/drawing/2014/main" id="{2175621C-7D22-9246-842E-EBEBA072199D}"/>
              </a:ext>
            </a:extLst>
          </p:cNvPr>
          <p:cNvSpPr>
            <a:spLocks noGrp="1"/>
          </p:cNvSpPr>
          <p:nvPr>
            <p:ph type="body" sz="quarter" idx="84" hasCustomPrompt="1"/>
          </p:nvPr>
        </p:nvSpPr>
        <p:spPr>
          <a:xfrm>
            <a:off x="615870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4" name="Marcador de texto 2">
            <a:extLst>
              <a:ext uri="{FF2B5EF4-FFF2-40B4-BE49-F238E27FC236}">
                <a16:creationId xmlns:a16="http://schemas.microsoft.com/office/drawing/2014/main" id="{857887B0-767A-9D43-9C2D-CFE8C77727A7}"/>
              </a:ext>
            </a:extLst>
          </p:cNvPr>
          <p:cNvSpPr>
            <a:spLocks noGrp="1"/>
          </p:cNvSpPr>
          <p:nvPr>
            <p:ph type="body" sz="quarter" idx="85" hasCustomPrompt="1"/>
          </p:nvPr>
        </p:nvSpPr>
        <p:spPr>
          <a:xfrm>
            <a:off x="617462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5" name="Marcador de texto 2">
            <a:extLst>
              <a:ext uri="{FF2B5EF4-FFF2-40B4-BE49-F238E27FC236}">
                <a16:creationId xmlns:a16="http://schemas.microsoft.com/office/drawing/2014/main" id="{79494816-53D2-E340-A80C-F39EE826D985}"/>
              </a:ext>
            </a:extLst>
          </p:cNvPr>
          <p:cNvSpPr>
            <a:spLocks noGrp="1"/>
          </p:cNvSpPr>
          <p:nvPr>
            <p:ph type="body" sz="quarter" idx="86" hasCustomPrompt="1"/>
          </p:nvPr>
        </p:nvSpPr>
        <p:spPr>
          <a:xfrm>
            <a:off x="617462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6" name="Marcador de texto 83">
            <a:extLst>
              <a:ext uri="{FF2B5EF4-FFF2-40B4-BE49-F238E27FC236}">
                <a16:creationId xmlns:a16="http://schemas.microsoft.com/office/drawing/2014/main" id="{E903AC53-87A3-6E4D-820F-7A4F85097C47}"/>
              </a:ext>
            </a:extLst>
          </p:cNvPr>
          <p:cNvSpPr>
            <a:spLocks noGrp="1"/>
          </p:cNvSpPr>
          <p:nvPr>
            <p:ph type="body" sz="quarter" idx="87" hasCustomPrompt="1"/>
          </p:nvPr>
        </p:nvSpPr>
        <p:spPr>
          <a:xfrm>
            <a:off x="903906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7" name="Marcador de texto 2">
            <a:extLst>
              <a:ext uri="{FF2B5EF4-FFF2-40B4-BE49-F238E27FC236}">
                <a16:creationId xmlns:a16="http://schemas.microsoft.com/office/drawing/2014/main" id="{46EEBF2D-185D-3F40-90DD-563D0093C87E}"/>
              </a:ext>
            </a:extLst>
          </p:cNvPr>
          <p:cNvSpPr>
            <a:spLocks noGrp="1"/>
          </p:cNvSpPr>
          <p:nvPr>
            <p:ph type="body" sz="quarter" idx="88" hasCustomPrompt="1"/>
          </p:nvPr>
        </p:nvSpPr>
        <p:spPr>
          <a:xfrm>
            <a:off x="905498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8" name="Marcador de texto 2">
            <a:extLst>
              <a:ext uri="{FF2B5EF4-FFF2-40B4-BE49-F238E27FC236}">
                <a16:creationId xmlns:a16="http://schemas.microsoft.com/office/drawing/2014/main" id="{F0CFAD44-F620-CD41-8005-F4C6AADCED77}"/>
              </a:ext>
            </a:extLst>
          </p:cNvPr>
          <p:cNvSpPr>
            <a:spLocks noGrp="1"/>
          </p:cNvSpPr>
          <p:nvPr>
            <p:ph type="body" sz="quarter" idx="89" hasCustomPrompt="1"/>
          </p:nvPr>
        </p:nvSpPr>
        <p:spPr>
          <a:xfrm>
            <a:off x="905498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Tree>
    <p:extLst>
      <p:ext uri="{BB962C8B-B14F-4D97-AF65-F5344CB8AC3E}">
        <p14:creationId xmlns:p14="http://schemas.microsoft.com/office/powerpoint/2010/main" val="279319855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6_Team_3">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a:xfrm>
            <a:off x="9077341" y="6357204"/>
            <a:ext cx="2743200" cy="365125"/>
          </a:xfrm>
          <a:prstGeom prst="rect">
            <a:avLst/>
          </a:prstGeom>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400" cy="800944"/>
          </a:xfrm>
        </p:spPr>
        <p:txBody>
          <a:bodyPr/>
          <a:lstStyle>
            <a:lvl1pPr>
              <a:defRPr>
                <a:solidFill>
                  <a:schemeClr val="bg1"/>
                </a:solidFill>
              </a:defRPr>
            </a:lvl1p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695325" y="4978671"/>
            <a:ext cx="2160588" cy="497906"/>
          </a:xfr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solidFill>
                  <a:schemeClr val="bg1"/>
                </a:solidFill>
              </a:defRPr>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700662" y="4245635"/>
            <a:ext cx="2155252" cy="735940"/>
          </a:xfrm>
        </p:spPr>
        <p:txBody>
          <a:bodyPr/>
          <a:lstStyle>
            <a:lvl1pPr algn="ctr">
              <a:spcBef>
                <a:spcPts val="700"/>
              </a:spcBef>
              <a:defRPr b="1">
                <a:solidFill>
                  <a:schemeClr val="bg1"/>
                </a:solidFill>
              </a:defRPr>
            </a:lvl1pPr>
          </a:lstStyle>
          <a:p>
            <a:pPr lvl="0"/>
            <a:r>
              <a:rPr lang="es-ES" err="1"/>
              <a:t>Name</a:t>
            </a:r>
            <a:br>
              <a:rPr lang="es-ES"/>
            </a:br>
            <a:r>
              <a:rPr lang="es-ES" err="1"/>
              <a:t>Surname</a:t>
            </a:r>
            <a:endParaRPr lang="es-ES"/>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3576547" y="4978671"/>
            <a:ext cx="2160588" cy="497906"/>
          </a:xfr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3581884" y="4245635"/>
            <a:ext cx="2155252" cy="735940"/>
          </a:xfrm>
        </p:spPr>
        <p:txBody>
          <a:bodyPr/>
          <a:lstStyle>
            <a:lvl1pPr algn="ctr">
              <a:spcBef>
                <a:spcPts val="700"/>
              </a:spcBef>
              <a:defRPr b="1">
                <a:solidFill>
                  <a:schemeClr val="bg1"/>
                </a:solidFill>
              </a:defRPr>
            </a:lvl1pPr>
          </a:lstStyle>
          <a:p>
            <a:pPr lvl="0"/>
            <a:r>
              <a:rPr lang="es-ES" err="1"/>
              <a:t>Name</a:t>
            </a:r>
            <a:br>
              <a:rPr lang="es-ES"/>
            </a:br>
            <a:r>
              <a:rPr lang="es-ES" err="1"/>
              <a:t>Surname</a:t>
            </a:r>
            <a:endParaRPr lang="es-ES"/>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6457769" y="4978671"/>
            <a:ext cx="2160588" cy="497906"/>
          </a:xfr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6463106" y="4245635"/>
            <a:ext cx="2155252" cy="735940"/>
          </a:xfrm>
        </p:spPr>
        <p:txBody>
          <a:bodyPr/>
          <a:lstStyle>
            <a:lvl1pPr algn="ctr">
              <a:spcBef>
                <a:spcPts val="700"/>
              </a:spcBef>
              <a:defRPr b="1">
                <a:solidFill>
                  <a:schemeClr val="bg1"/>
                </a:solidFill>
              </a:defRPr>
            </a:lvl1pPr>
          </a:lstStyle>
          <a:p>
            <a:pPr lvl="0"/>
            <a:r>
              <a:rPr lang="es-ES" err="1"/>
              <a:t>Name</a:t>
            </a:r>
            <a:br>
              <a:rPr lang="es-ES"/>
            </a:br>
            <a:r>
              <a:rPr lang="es-ES" err="1"/>
              <a:t>Surname</a:t>
            </a:r>
            <a:endParaRPr lang="es-ES"/>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9338992" y="4978671"/>
            <a:ext cx="2160588" cy="497906"/>
          </a:xfr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9344329" y="4245635"/>
            <a:ext cx="2155252" cy="735940"/>
          </a:xfrm>
        </p:spPr>
        <p:txBody>
          <a:bodyPr/>
          <a:lstStyle>
            <a:lvl1pPr algn="ctr">
              <a:spcBef>
                <a:spcPts val="700"/>
              </a:spcBef>
              <a:defRPr b="1">
                <a:solidFill>
                  <a:schemeClr val="bg1"/>
                </a:solidFill>
              </a:defRPr>
            </a:lvl1pPr>
          </a:lstStyle>
          <a:p>
            <a:pPr lvl="0"/>
            <a:r>
              <a:rPr lang="es-ES" err="1"/>
              <a:t>Name</a:t>
            </a:r>
            <a:br>
              <a:rPr lang="es-ES"/>
            </a:br>
            <a:r>
              <a:rPr lang="es-ES" err="1"/>
              <a:t>Surname</a:t>
            </a:r>
            <a:endParaRPr lang="es-ES"/>
          </a:p>
        </p:txBody>
      </p:sp>
      <p:pic>
        <p:nvPicPr>
          <p:cNvPr id="30" name="Gráfico 29">
            <a:extLst>
              <a:ext uri="{FF2B5EF4-FFF2-40B4-BE49-F238E27FC236}">
                <a16:creationId xmlns:a16="http://schemas.microsoft.com/office/drawing/2014/main" id="{453AF884-B1B9-0C48-8FD4-D5D6E6285C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31" name="Marcador de texto 2">
            <a:extLst>
              <a:ext uri="{FF2B5EF4-FFF2-40B4-BE49-F238E27FC236}">
                <a16:creationId xmlns:a16="http://schemas.microsoft.com/office/drawing/2014/main" id="{B64CCC92-63D8-E34A-B1B1-C29FCBDE139E}"/>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20000"/>
                    <a:lumOff val="80000"/>
                  </a:schemeClr>
                </a:solidFill>
              </a:defRPr>
            </a:lvl1pPr>
          </a:lstStyle>
          <a:p>
            <a:pPr lvl="0"/>
            <a:r>
              <a:rPr lang="es-ES"/>
              <a:t>USO INTERNO RESTRINGIDO</a:t>
            </a:r>
          </a:p>
        </p:txBody>
      </p:sp>
    </p:spTree>
    <p:extLst>
      <p:ext uri="{BB962C8B-B14F-4D97-AF65-F5344CB8AC3E}">
        <p14:creationId xmlns:p14="http://schemas.microsoft.com/office/powerpoint/2010/main" val="11396342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7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3" name="Marcador de texto 2">
            <a:extLst>
              <a:ext uri="{FF2B5EF4-FFF2-40B4-BE49-F238E27FC236}">
                <a16:creationId xmlns:a16="http://schemas.microsoft.com/office/drawing/2014/main" id="{53ADC201-6CCF-7040-9003-2487F24AA251}"/>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4061837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8_Interior">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3B45862-9E43-9940-8549-F0AC9E09F87A}"/>
              </a:ext>
            </a:extLst>
          </p:cNvPr>
          <p:cNvSpPr/>
          <p:nvPr userDrawn="1"/>
        </p:nvSpPr>
        <p:spPr>
          <a:xfrm>
            <a:off x="0" y="2994668"/>
            <a:ext cx="12192000" cy="38633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a:xfrm>
            <a:off x="9077341" y="6357204"/>
            <a:ext cx="2743200" cy="365125"/>
          </a:xfrm>
          <a:prstGeom prst="rect">
            <a:avLst/>
          </a:prstGeom>
        </p:spPr>
        <p:txBody>
          <a:bodyPr/>
          <a:lstStyle>
            <a:lvl1pPr>
              <a:defRPr>
                <a:solidFill>
                  <a:schemeClr val="bg2"/>
                </a:solidFill>
              </a:defRPr>
            </a:lvl1p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9" name="Marcador de texto 2">
            <a:extLst>
              <a:ext uri="{FF2B5EF4-FFF2-40B4-BE49-F238E27FC236}">
                <a16:creationId xmlns:a16="http://schemas.microsoft.com/office/drawing/2014/main" id="{2FF1FDC2-D46E-6C49-A565-EC6FC1D2AFF2}"/>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21540485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9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5" y="624929"/>
            <a:ext cx="11260757"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5" y="366676"/>
            <a:ext cx="11260757"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6388" y="1632375"/>
            <a:ext cx="5040313" cy="2156988"/>
          </a:xfrm>
        </p:spPr>
        <p:txBody>
          <a:bodyPr/>
          <a:lstStyle/>
          <a:p>
            <a:pPr lvl="0"/>
            <a:r>
              <a:rPr lang="es-ES"/>
              <a:t>Objeto</a:t>
            </a:r>
          </a:p>
        </p:txBody>
      </p:sp>
      <p:sp>
        <p:nvSpPr>
          <p:cNvPr id="6" name="Marcador de contenido 6">
            <a:extLst>
              <a:ext uri="{FF2B5EF4-FFF2-40B4-BE49-F238E27FC236}">
                <a16:creationId xmlns:a16="http://schemas.microsoft.com/office/drawing/2014/main" id="{D3585285-DB0A-D049-AE19-C579B133D4DE}"/>
              </a:ext>
            </a:extLst>
          </p:cNvPr>
          <p:cNvSpPr>
            <a:spLocks noGrp="1"/>
          </p:cNvSpPr>
          <p:nvPr>
            <p:ph sz="quarter" idx="16" hasCustomPrompt="1"/>
          </p:nvPr>
        </p:nvSpPr>
        <p:spPr>
          <a:xfrm>
            <a:off x="525158" y="3874851"/>
            <a:ext cx="5031542" cy="2433874"/>
          </a:xfrm>
        </p:spPr>
        <p:txBody>
          <a:bodyPr/>
          <a:lstStyle/>
          <a:p>
            <a:pPr lvl="0"/>
            <a:r>
              <a:rPr lang="es-ES"/>
              <a:t>Objeto</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735638" y="1634623"/>
            <a:ext cx="5940425" cy="4674102"/>
          </a:xfrm>
        </p:spPr>
        <p:txBody>
          <a:bodyPr/>
          <a:lstStyle/>
          <a:p>
            <a:pPr lvl="0"/>
            <a:r>
              <a:rPr lang="es-ES"/>
              <a:t>Objeto</a:t>
            </a:r>
          </a:p>
        </p:txBody>
      </p:sp>
      <p:pic>
        <p:nvPicPr>
          <p:cNvPr id="12" name="Gráfico 11">
            <a:extLst>
              <a:ext uri="{FF2B5EF4-FFF2-40B4-BE49-F238E27FC236}">
                <a16:creationId xmlns:a16="http://schemas.microsoft.com/office/drawing/2014/main" id="{BCFF5F8B-A429-1045-9905-ED53E0E41D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3" name="Marcador de texto 2">
            <a:extLst>
              <a:ext uri="{FF2B5EF4-FFF2-40B4-BE49-F238E27FC236}">
                <a16:creationId xmlns:a16="http://schemas.microsoft.com/office/drawing/2014/main" id="{680849D7-0063-AC44-AE00-A227F515AD8E}"/>
              </a:ext>
            </a:extLst>
          </p:cNvPr>
          <p:cNvSpPr>
            <a:spLocks noGrp="1"/>
          </p:cNvSpPr>
          <p:nvPr>
            <p:ph type="body" sz="quarter" idx="11"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1409341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7" y="624929"/>
            <a:ext cx="3701531"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7" y="366676"/>
            <a:ext cx="3701531" cy="198438"/>
          </a:xfrm>
        </p:spPr>
        <p:txBody>
          <a:bodyPr>
            <a:noAutofit/>
          </a:bodyPr>
          <a:lstStyle>
            <a:lvl1pPr marL="0" indent="0">
              <a:buNone/>
              <a:defRPr sz="1300" b="1" cap="all" baseline="0"/>
            </a:lvl1pPr>
          </a:lstStyle>
          <a:p>
            <a:pPr lvl="0"/>
            <a:r>
              <a:rPr lang="es-ES"/>
              <a:t>INSERT SUBHEADING</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4295776" y="366676"/>
            <a:ext cx="7380288" cy="5942049"/>
          </a:xfr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411905"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411904"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4" name="Gráfico 13">
            <a:extLst>
              <a:ext uri="{FF2B5EF4-FFF2-40B4-BE49-F238E27FC236}">
                <a16:creationId xmlns:a16="http://schemas.microsoft.com/office/drawing/2014/main" id="{D2BA8632-997F-3F47-ABDB-2402CD834F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5" name="Marcador de texto 2">
            <a:extLst>
              <a:ext uri="{FF2B5EF4-FFF2-40B4-BE49-F238E27FC236}">
                <a16:creationId xmlns:a16="http://schemas.microsoft.com/office/drawing/2014/main" id="{9E55FAA0-F851-A34F-A62C-AE1C1C2656B9}"/>
              </a:ext>
            </a:extLst>
          </p:cNvPr>
          <p:cNvSpPr>
            <a:spLocks noGrp="1"/>
          </p:cNvSpPr>
          <p:nvPr>
            <p:ph type="body" sz="quarter" idx="18"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30568587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1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6" y="624929"/>
            <a:ext cx="5150682"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a:xfrm>
            <a:off x="9077341" y="6357204"/>
            <a:ext cx="2743200" cy="365125"/>
          </a:xfrm>
          <a:prstGeom prst="rect">
            <a:avLst/>
          </a:prstGeom>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6" y="366676"/>
            <a:ext cx="5150682" cy="198438"/>
          </a:xfrm>
        </p:spPr>
        <p:txBody>
          <a:bodyPr>
            <a:noAutofit/>
          </a:bodyPr>
          <a:lstStyle>
            <a:lvl1pPr marL="0" indent="0">
              <a:buNone/>
              <a:defRPr sz="1300" b="1" cap="all" baseline="0"/>
            </a:lvl1pPr>
          </a:lstStyle>
          <a:p>
            <a:pPr lvl="0"/>
            <a:r>
              <a:rPr lang="es-ES"/>
              <a:t>INSERT SUBHEADING</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15144" y="1554855"/>
            <a:ext cx="7561262" cy="4673135"/>
          </a:xfr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8107199" y="1561007"/>
            <a:ext cx="3569657"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8107198" y="2277167"/>
            <a:ext cx="3569657"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4" name="Gráfico 13">
            <a:extLst>
              <a:ext uri="{FF2B5EF4-FFF2-40B4-BE49-F238E27FC236}">
                <a16:creationId xmlns:a16="http://schemas.microsoft.com/office/drawing/2014/main" id="{F55F83C0-7004-434D-B73C-56FB99990B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5" name="Marcador de texto 2">
            <a:extLst>
              <a:ext uri="{FF2B5EF4-FFF2-40B4-BE49-F238E27FC236}">
                <a16:creationId xmlns:a16="http://schemas.microsoft.com/office/drawing/2014/main" id="{364E4008-824B-7441-B2C4-EB899FC5FED0}"/>
              </a:ext>
            </a:extLst>
          </p:cNvPr>
          <p:cNvSpPr>
            <a:spLocks noGrp="1"/>
          </p:cNvSpPr>
          <p:nvPr>
            <p:ph type="body" sz="quarter" idx="18" hasCustomPrompt="1"/>
          </p:nvPr>
        </p:nvSpPr>
        <p:spPr>
          <a:xfrm>
            <a:off x="9704471" y="303607"/>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1347833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Fondo_Blanco_Titular_Azul">
    <p:bg>
      <p:bgPr>
        <a:solidFill>
          <a:schemeClr val="bg1"/>
        </a:solidFill>
        <a:effectLst/>
      </p:bgPr>
    </p:bg>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2195D40-7462-8542-A18D-550DE9C8BAD4}"/>
              </a:ext>
            </a:extLst>
          </p:cNvPr>
          <p:cNvSpPr>
            <a:spLocks noGrp="1"/>
          </p:cNvSpPr>
          <p:nvPr>
            <p:ph type="title"/>
          </p:nvPr>
        </p:nvSpPr>
        <p:spPr>
          <a:xfrm>
            <a:off x="384432" y="2574617"/>
            <a:ext cx="9492761" cy="1325563"/>
          </a:xfrm>
          <a:noFill/>
        </p:spPr>
        <p:txBody>
          <a:bodyPr/>
          <a:lstStyle/>
          <a:p>
            <a:r>
              <a:rPr lang="es-ES"/>
              <a:t>Haga clic para modificar el estilo de título del patrón</a:t>
            </a:r>
          </a:p>
        </p:txBody>
      </p:sp>
      <p:sp>
        <p:nvSpPr>
          <p:cNvPr id="8" name="Marcador de texto 7">
            <a:extLst>
              <a:ext uri="{FF2B5EF4-FFF2-40B4-BE49-F238E27FC236}">
                <a16:creationId xmlns:a16="http://schemas.microsoft.com/office/drawing/2014/main" id="{C2B20351-182C-9541-9E5C-E0CD5149430F}"/>
              </a:ext>
            </a:extLst>
          </p:cNvPr>
          <p:cNvSpPr>
            <a:spLocks noGrp="1"/>
          </p:cNvSpPr>
          <p:nvPr>
            <p:ph type="body" sz="quarter" idx="10"/>
          </p:nvPr>
        </p:nvSpPr>
        <p:spPr>
          <a:xfrm>
            <a:off x="402700" y="4197813"/>
            <a:ext cx="9474494" cy="1087437"/>
          </a:xfrm>
        </p:spPr>
        <p:txBody>
          <a:bodyPr/>
          <a:lstStyle/>
          <a:p>
            <a:pPr lvl="0"/>
            <a:r>
              <a:rPr lang="es-ES"/>
              <a:t>Haga clic para modificar los estilos de texto del patrón</a:t>
            </a:r>
          </a:p>
        </p:txBody>
      </p:sp>
      <p:pic>
        <p:nvPicPr>
          <p:cNvPr id="9" name="Gráfico 8">
            <a:extLst>
              <a:ext uri="{FF2B5EF4-FFF2-40B4-BE49-F238E27FC236}">
                <a16:creationId xmlns:a16="http://schemas.microsoft.com/office/drawing/2014/main" id="{24A37FC6-CFAA-AA40-9AEC-EDB5AC61EE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0275" y="416193"/>
            <a:ext cx="1995194" cy="568123"/>
          </a:xfrm>
          <a:prstGeom prst="rect">
            <a:avLst/>
          </a:prstGeom>
        </p:spPr>
      </p:pic>
      <p:sp>
        <p:nvSpPr>
          <p:cNvPr id="10" name="Marcador de texto 7">
            <a:extLst>
              <a:ext uri="{FF2B5EF4-FFF2-40B4-BE49-F238E27FC236}">
                <a16:creationId xmlns:a16="http://schemas.microsoft.com/office/drawing/2014/main" id="{5E247BFB-65E8-D848-BCEB-FD300C1A4064}"/>
              </a:ext>
            </a:extLst>
          </p:cNvPr>
          <p:cNvSpPr>
            <a:spLocks noGrp="1"/>
          </p:cNvSpPr>
          <p:nvPr>
            <p:ph type="body" sz="quarter" idx="12" hasCustomPrompt="1"/>
          </p:nvPr>
        </p:nvSpPr>
        <p:spPr>
          <a:xfrm>
            <a:off x="402700" y="5949950"/>
            <a:ext cx="9492760" cy="361460"/>
          </a:xfrm>
        </p:spPr>
        <p:txBody>
          <a:bodyPr anchor="b">
            <a:normAutofit/>
          </a:bodyPr>
          <a:lstStyle>
            <a:lvl1pPr>
              <a:defRPr sz="1400">
                <a:solidFill>
                  <a:schemeClr val="accent1"/>
                </a:solidFill>
              </a:defRPr>
            </a:lvl1pPr>
          </a:lstStyle>
          <a:p>
            <a:pPr lvl="0"/>
            <a:r>
              <a:rPr lang="es-ES" err="1"/>
              <a:t>dd</a:t>
            </a:r>
            <a:r>
              <a:rPr lang="es-ES"/>
              <a:t>/mm/</a:t>
            </a:r>
            <a:r>
              <a:rPr lang="es-ES" err="1"/>
              <a:t>aa</a:t>
            </a:r>
            <a:r>
              <a:rPr lang="es-ES"/>
              <a:t> – Nombre de unidad</a:t>
            </a:r>
          </a:p>
        </p:txBody>
      </p:sp>
    </p:spTree>
    <p:extLst>
      <p:ext uri="{BB962C8B-B14F-4D97-AF65-F5344CB8AC3E}">
        <p14:creationId xmlns:p14="http://schemas.microsoft.com/office/powerpoint/2010/main" val="173983350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11268590"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a:prstGeom prst="rect">
            <a:avLst/>
          </a:prstGeo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3704934" cy="2717800"/>
          </a:xfrm>
          <a:prstGeom prst="rect">
            <a:avLst/>
          </a:prstGeo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11268591" cy="198438"/>
          </a:xfrm>
          <a:prstGeom prst="rect">
            <a:avLst/>
          </a:prstGeom>
        </p:spPr>
        <p:txBody>
          <a:bodyPr>
            <a:noAutofit/>
          </a:bodyPr>
          <a:lstStyle>
            <a:lvl1pPr marL="0" indent="0">
              <a:buNone/>
              <a:defRPr sz="1300" b="1" cap="all" baseline="0"/>
            </a:lvl1pPr>
          </a:lstStyle>
          <a:p>
            <a:pPr lvl="0"/>
            <a:r>
              <a:rPr lang="es-ES"/>
              <a:t>OVERLINE (zB KAPITELNAME)</a:t>
            </a:r>
          </a:p>
        </p:txBody>
      </p:sp>
      <p:pic>
        <p:nvPicPr>
          <p:cNvPr id="12" name="Grafik 11">
            <a:extLst>
              <a:ext uri="{FF2B5EF4-FFF2-40B4-BE49-F238E27FC236}">
                <a16:creationId xmlns:a16="http://schemas.microsoft.com/office/drawing/2014/main" id="{47C1D41E-2A9C-6948-A953-093755381490}"/>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55294" cy="232941"/>
          </a:xfrm>
          <a:prstGeom prst="rect">
            <a:avLst/>
          </a:prstGeom>
        </p:spPr>
      </p:pic>
    </p:spTree>
    <p:extLst>
      <p:ext uri="{BB962C8B-B14F-4D97-AF65-F5344CB8AC3E}">
        <p14:creationId xmlns:p14="http://schemas.microsoft.com/office/powerpoint/2010/main" val="27945465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lvl1pPr>
              <a:defRPr/>
            </a:lvl1pPr>
          </a:lstStyle>
          <a:p>
            <a:r>
              <a:rPr lang="es-ES"/>
              <a:t>Folientitel</a:t>
            </a:r>
            <a:br>
              <a:rPr lang="es-ES"/>
            </a:br>
            <a:r>
              <a:rPr lang="es-ES"/>
              <a:t>max 2 Zielen, 24pt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a:prstGeom prst="rect">
            <a:avLst/>
          </a:prstGeom>
        </p:spPr>
        <p:txBody>
          <a:bodyPr>
            <a:noAutofit/>
          </a:bodyPr>
          <a:lstStyle>
            <a:lvl1pPr marL="0" indent="0">
              <a:buNone/>
              <a:defRPr sz="1300" b="1" cap="all" baseline="0">
                <a:latin typeface="+mn-lt"/>
              </a:defRPr>
            </a:lvl1pPr>
          </a:lstStyle>
          <a:p>
            <a:pPr lvl="0"/>
            <a:r>
              <a:rPr lang="es-ES"/>
              <a:t>OVERLINE zB KAPITELNAME</a:t>
            </a:r>
          </a:p>
        </p:txBody>
      </p:sp>
      <p:pic>
        <p:nvPicPr>
          <p:cNvPr id="9" name="Grafik 8">
            <a:extLst>
              <a:ext uri="{FF2B5EF4-FFF2-40B4-BE49-F238E27FC236}">
                <a16:creationId xmlns:a16="http://schemas.microsoft.com/office/drawing/2014/main" id="{4CF7B376-6C40-774D-A21E-D60081563B3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656" cy="232941"/>
          </a:xfrm>
          <a:prstGeom prst="rect">
            <a:avLst/>
          </a:prstGeom>
        </p:spPr>
      </p:pic>
      <p:sp>
        <p:nvSpPr>
          <p:cNvPr id="10" name="Marcador de texto 12">
            <a:extLst>
              <a:ext uri="{FF2B5EF4-FFF2-40B4-BE49-F238E27FC236}">
                <a16:creationId xmlns:a16="http://schemas.microsoft.com/office/drawing/2014/main" id="{BD163313-47B2-4313-AD3D-BD3E5EED595A}"/>
              </a:ext>
            </a:extLst>
          </p:cNvPr>
          <p:cNvSpPr>
            <a:spLocks noGrp="1"/>
          </p:cNvSpPr>
          <p:nvPr>
            <p:ph type="body" sz="quarter" idx="16" hasCustomPrompt="1"/>
          </p:nvPr>
        </p:nvSpPr>
        <p:spPr>
          <a:xfrm>
            <a:off x="413359" y="1745320"/>
            <a:ext cx="3704934" cy="603600"/>
          </a:xfrm>
          <a:prstGeom prst="rect">
            <a:avLst/>
          </a:prstGeom>
        </p:spPr>
        <p:txBody>
          <a:bodyPr/>
          <a:lstStyle>
            <a:lvl1pPr marL="0" indent="0">
              <a:lnSpc>
                <a:spcPct val="100000"/>
              </a:lnSpc>
              <a:buNone/>
              <a:defRPr b="1">
                <a:solidFill>
                  <a:schemeClr val="tx1"/>
                </a:solidFill>
              </a:defRPr>
            </a:lvl1pPr>
          </a:lstStyle>
          <a:p>
            <a:pPr lvl="0"/>
            <a:r>
              <a:rPr lang="es-ES"/>
              <a:t>Zwischenüberschrift</a:t>
            </a:r>
            <a:br>
              <a:rPr lang="es-ES"/>
            </a:br>
            <a:r>
              <a:rPr lang="es-ES"/>
              <a:t>max 2 Zeilen 17 pt fett</a:t>
            </a:r>
          </a:p>
        </p:txBody>
      </p:sp>
      <p:sp>
        <p:nvSpPr>
          <p:cNvPr id="6" name="Textplatzhalter 5">
            <a:extLst>
              <a:ext uri="{FF2B5EF4-FFF2-40B4-BE49-F238E27FC236}">
                <a16:creationId xmlns:a16="http://schemas.microsoft.com/office/drawing/2014/main" id="{30DE43BB-5E89-4C33-9E2D-2D5A7C70E81F}"/>
              </a:ext>
            </a:extLst>
          </p:cNvPr>
          <p:cNvSpPr>
            <a:spLocks noGrp="1"/>
          </p:cNvSpPr>
          <p:nvPr>
            <p:ph type="body" sz="quarter" idx="17"/>
          </p:nvPr>
        </p:nvSpPr>
        <p:spPr>
          <a:xfrm>
            <a:off x="417513" y="2457724"/>
            <a:ext cx="11258550" cy="37906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de-DE"/>
              <a:t>Mastertextformat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6683234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lvl1pPr>
              <a:defRPr/>
            </a:lvl1pPr>
          </a:lstStyle>
          <a:p>
            <a:r>
              <a:rPr lang="es-ES"/>
              <a:t>Folientitel</a:t>
            </a:r>
            <a:br>
              <a:rPr lang="es-ES"/>
            </a:br>
            <a:r>
              <a:rPr lang="es-ES"/>
              <a:t>max 2 Zielen, 24pt</a:t>
            </a:r>
          </a:p>
        </p:txBody>
      </p:sp>
      <p:pic>
        <p:nvPicPr>
          <p:cNvPr id="9" name="Grafik 8">
            <a:extLst>
              <a:ext uri="{FF2B5EF4-FFF2-40B4-BE49-F238E27FC236}">
                <a16:creationId xmlns:a16="http://schemas.microsoft.com/office/drawing/2014/main" id="{4CF7B376-6C40-774D-A21E-D60081563B3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0739" cy="232941"/>
          </a:xfrm>
          <a:prstGeom prst="rect">
            <a:avLst/>
          </a:prstGeom>
        </p:spPr>
      </p:pic>
      <p:sp>
        <p:nvSpPr>
          <p:cNvPr id="15" name="Marcador de texto 12">
            <a:extLst>
              <a:ext uri="{FF2B5EF4-FFF2-40B4-BE49-F238E27FC236}">
                <a16:creationId xmlns:a16="http://schemas.microsoft.com/office/drawing/2014/main" id="{F06BA176-7DE3-4983-AFF5-8186A9D574EC}"/>
              </a:ext>
            </a:extLst>
          </p:cNvPr>
          <p:cNvSpPr>
            <a:spLocks noGrp="1"/>
          </p:cNvSpPr>
          <p:nvPr>
            <p:ph type="body" sz="quarter" idx="16" hasCustomPrompt="1"/>
          </p:nvPr>
        </p:nvSpPr>
        <p:spPr>
          <a:xfrm>
            <a:off x="402462" y="3149423"/>
            <a:ext cx="5333177" cy="363820"/>
          </a:xfrm>
          <a:prstGeom prst="rect">
            <a:avLst/>
          </a:prstGeom>
        </p:spPr>
        <p:txBody>
          <a:bodyPr/>
          <a:lstStyle>
            <a:lvl1pPr marL="0" indent="0">
              <a:lnSpc>
                <a:spcPct val="100000"/>
              </a:lnSpc>
              <a:buNone/>
              <a:defRPr b="1">
                <a:solidFill>
                  <a:schemeClr val="tx1"/>
                </a:solidFill>
              </a:defRPr>
            </a:lvl1pPr>
          </a:lstStyle>
          <a:p>
            <a:pPr lvl="0"/>
            <a:r>
              <a:rPr lang="es-ES"/>
              <a:t>Zwischenüberschrift</a:t>
            </a:r>
          </a:p>
        </p:txBody>
      </p:sp>
      <p:sp>
        <p:nvSpPr>
          <p:cNvPr id="17" name="Textplatzhalter 5">
            <a:extLst>
              <a:ext uri="{FF2B5EF4-FFF2-40B4-BE49-F238E27FC236}">
                <a16:creationId xmlns:a16="http://schemas.microsoft.com/office/drawing/2014/main" id="{3CF79398-BC31-4F3A-BCF2-47808C695ADC}"/>
              </a:ext>
            </a:extLst>
          </p:cNvPr>
          <p:cNvSpPr>
            <a:spLocks noGrp="1"/>
          </p:cNvSpPr>
          <p:nvPr>
            <p:ph type="body" sz="quarter" idx="18"/>
          </p:nvPr>
        </p:nvSpPr>
        <p:spPr>
          <a:xfrm>
            <a:off x="402462" y="1740662"/>
            <a:ext cx="5318125" cy="134096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de-DE"/>
              <a:t>Mastertextformat bearbeiten</a:t>
            </a:r>
          </a:p>
          <a:p>
            <a:pPr lvl="1"/>
            <a:r>
              <a:rPr lang="de-DE"/>
              <a:t>Zweite Ebene</a:t>
            </a:r>
          </a:p>
          <a:p>
            <a:pPr lvl="2"/>
            <a:r>
              <a:rPr lang="de-DE"/>
              <a:t>Dritte Ebene</a:t>
            </a:r>
          </a:p>
          <a:p>
            <a:pPr lvl="3"/>
            <a:r>
              <a:rPr lang="de-DE"/>
              <a:t>Vierte Ebene</a:t>
            </a:r>
          </a:p>
        </p:txBody>
      </p:sp>
      <p:sp>
        <p:nvSpPr>
          <p:cNvPr id="19" name="Marcador de texto 12">
            <a:extLst>
              <a:ext uri="{FF2B5EF4-FFF2-40B4-BE49-F238E27FC236}">
                <a16:creationId xmlns:a16="http://schemas.microsoft.com/office/drawing/2014/main" id="{BB527D29-F7D5-41CD-8BA0-953EE4854266}"/>
              </a:ext>
            </a:extLst>
          </p:cNvPr>
          <p:cNvSpPr>
            <a:spLocks noGrp="1"/>
          </p:cNvSpPr>
          <p:nvPr>
            <p:ph type="body" sz="quarter" idx="20" hasCustomPrompt="1"/>
          </p:nvPr>
        </p:nvSpPr>
        <p:spPr>
          <a:xfrm>
            <a:off x="6348411" y="3155812"/>
            <a:ext cx="5318363" cy="363820"/>
          </a:xfrm>
          <a:prstGeom prst="rect">
            <a:avLst/>
          </a:prstGeom>
        </p:spPr>
        <p:txBody>
          <a:bodyPr/>
          <a:lstStyle>
            <a:lvl1pPr marL="0" indent="0">
              <a:lnSpc>
                <a:spcPct val="100000"/>
              </a:lnSpc>
              <a:buNone/>
              <a:defRPr b="1">
                <a:solidFill>
                  <a:schemeClr val="tx1"/>
                </a:solidFill>
              </a:defRPr>
            </a:lvl1pPr>
          </a:lstStyle>
          <a:p>
            <a:pPr lvl="0"/>
            <a:r>
              <a:rPr lang="es-ES"/>
              <a:t>Zwischenüberschrift</a:t>
            </a:r>
          </a:p>
        </p:txBody>
      </p:sp>
      <p:sp>
        <p:nvSpPr>
          <p:cNvPr id="20" name="Textplatzhalter 5">
            <a:extLst>
              <a:ext uri="{FF2B5EF4-FFF2-40B4-BE49-F238E27FC236}">
                <a16:creationId xmlns:a16="http://schemas.microsoft.com/office/drawing/2014/main" id="{E5A355E5-B7AD-415F-A4AB-3C447BD1A99A}"/>
              </a:ext>
            </a:extLst>
          </p:cNvPr>
          <p:cNvSpPr>
            <a:spLocks noGrp="1"/>
          </p:cNvSpPr>
          <p:nvPr>
            <p:ph type="body" sz="quarter" idx="21"/>
          </p:nvPr>
        </p:nvSpPr>
        <p:spPr>
          <a:xfrm>
            <a:off x="6348650" y="1747051"/>
            <a:ext cx="5318125" cy="134096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de-DE"/>
              <a:t>Mastertextformat bearbeiten</a:t>
            </a:r>
          </a:p>
          <a:p>
            <a:pPr lvl="1"/>
            <a:r>
              <a:rPr lang="de-DE"/>
              <a:t>Zweite Ebene</a:t>
            </a:r>
          </a:p>
          <a:p>
            <a:pPr lvl="2"/>
            <a:r>
              <a:rPr lang="de-DE"/>
              <a:t>Dritte Ebene</a:t>
            </a:r>
          </a:p>
          <a:p>
            <a:pPr lvl="3"/>
            <a:r>
              <a:rPr lang="de-DE"/>
              <a:t>Vierte Ebene</a:t>
            </a:r>
          </a:p>
        </p:txBody>
      </p:sp>
      <p:sp>
        <p:nvSpPr>
          <p:cNvPr id="5" name="Textplatzhalter 4">
            <a:extLst>
              <a:ext uri="{FF2B5EF4-FFF2-40B4-BE49-F238E27FC236}">
                <a16:creationId xmlns:a16="http://schemas.microsoft.com/office/drawing/2014/main" id="{065FBDCB-C700-4E12-8DBB-9250E64B0F4E}"/>
              </a:ext>
            </a:extLst>
          </p:cNvPr>
          <p:cNvSpPr>
            <a:spLocks noGrp="1"/>
          </p:cNvSpPr>
          <p:nvPr>
            <p:ph type="body" sz="quarter" idx="22"/>
          </p:nvPr>
        </p:nvSpPr>
        <p:spPr>
          <a:xfrm>
            <a:off x="402461" y="3587750"/>
            <a:ext cx="5333177" cy="2667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1" name="Textplatzhalter 20">
            <a:extLst>
              <a:ext uri="{FF2B5EF4-FFF2-40B4-BE49-F238E27FC236}">
                <a16:creationId xmlns:a16="http://schemas.microsoft.com/office/drawing/2014/main" id="{2691B310-20B0-40AA-B12D-FDCF5A2C7284}"/>
              </a:ext>
            </a:extLst>
          </p:cNvPr>
          <p:cNvSpPr>
            <a:spLocks noGrp="1"/>
          </p:cNvSpPr>
          <p:nvPr>
            <p:ph type="body" sz="quarter" idx="23"/>
          </p:nvPr>
        </p:nvSpPr>
        <p:spPr>
          <a:xfrm>
            <a:off x="6348175" y="3587751"/>
            <a:ext cx="5318363" cy="2667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3" name="Marcador de texto 18">
            <a:extLst>
              <a:ext uri="{FF2B5EF4-FFF2-40B4-BE49-F238E27FC236}">
                <a16:creationId xmlns:a16="http://schemas.microsoft.com/office/drawing/2014/main" id="{E2EC4260-DEE1-42DF-86CE-9AFEC9F81131}"/>
              </a:ext>
            </a:extLst>
          </p:cNvPr>
          <p:cNvSpPr>
            <a:spLocks noGrp="1"/>
          </p:cNvSpPr>
          <p:nvPr>
            <p:ph type="body" sz="quarter" idx="14" hasCustomPrompt="1"/>
          </p:nvPr>
        </p:nvSpPr>
        <p:spPr>
          <a:xfrm>
            <a:off x="418631" y="354659"/>
            <a:ext cx="11259303" cy="198438"/>
          </a:xfrm>
          <a:prstGeom prst="rect">
            <a:avLst/>
          </a:prstGeom>
        </p:spPr>
        <p:txBody>
          <a:bodyPr vert="horz" lIns="91440" tIns="45720" rIns="91440" bIns="45720" rtlCol="0">
            <a:noAutofit/>
          </a:bodyPr>
          <a:lstStyle>
            <a:lvl1pPr>
              <a:defRPr lang="es-ES" sz="1300" b="1" cap="all" dirty="0"/>
            </a:lvl1pPr>
          </a:lstStyle>
          <a:p>
            <a:pPr lvl="0"/>
            <a:r>
              <a:rPr lang="es-ES"/>
              <a:t>OVERLINE zB KAPITELNAME</a:t>
            </a:r>
          </a:p>
        </p:txBody>
      </p:sp>
    </p:spTree>
    <p:extLst>
      <p:ext uri="{BB962C8B-B14F-4D97-AF65-F5344CB8AC3E}">
        <p14:creationId xmlns:p14="http://schemas.microsoft.com/office/powerpoint/2010/main" val="270880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Con_Numero">
    <p:bg>
      <p:bgPr>
        <a:solidFill>
          <a:schemeClr val="accent5"/>
        </a:solidFill>
        <a:effectLst/>
      </p:bgPr>
    </p:bg>
    <p:spTree>
      <p:nvGrpSpPr>
        <p:cNvPr id="1" name=""/>
        <p:cNvGrpSpPr/>
        <p:nvPr/>
      </p:nvGrpSpPr>
      <p:grpSpPr>
        <a:xfrm>
          <a:off x="0" y="0"/>
          <a:ext cx="0" cy="0"/>
          <a:chOff x="0" y="0"/>
          <a:chExt cx="0" cy="0"/>
        </a:xfrm>
      </p:grpSpPr>
      <p:sp>
        <p:nvSpPr>
          <p:cNvPr id="7" name="Título 5">
            <a:extLst>
              <a:ext uri="{FF2B5EF4-FFF2-40B4-BE49-F238E27FC236}">
                <a16:creationId xmlns:a16="http://schemas.microsoft.com/office/drawing/2014/main" id="{39F8226E-E282-6E49-8A71-65A0345022F7}"/>
              </a:ext>
            </a:extLst>
          </p:cNvPr>
          <p:cNvSpPr>
            <a:spLocks noGrp="1"/>
          </p:cNvSpPr>
          <p:nvPr>
            <p:ph type="title"/>
          </p:nvPr>
        </p:nvSpPr>
        <p:spPr>
          <a:xfrm>
            <a:off x="381996" y="1490182"/>
            <a:ext cx="6613037" cy="1325563"/>
          </a:xfrm>
          <a:noFill/>
        </p:spPr>
        <p:txBody>
          <a:bodyPr/>
          <a:lstStyle>
            <a:lvl1pPr>
              <a:defRPr>
                <a:solidFill>
                  <a:schemeClr val="accent5">
                    <a:lumMod val="40000"/>
                    <a:lumOff val="60000"/>
                  </a:schemeClr>
                </a:solidFill>
              </a:defRPr>
            </a:lvl1pPr>
          </a:lstStyle>
          <a:p>
            <a:r>
              <a:rPr lang="es-ES"/>
              <a:t>Haga clic para modificar</a:t>
            </a:r>
          </a:p>
        </p:txBody>
      </p:sp>
      <p:sp>
        <p:nvSpPr>
          <p:cNvPr id="9" name="Marcador de texto 7">
            <a:extLst>
              <a:ext uri="{FF2B5EF4-FFF2-40B4-BE49-F238E27FC236}">
                <a16:creationId xmlns:a16="http://schemas.microsoft.com/office/drawing/2014/main" id="{1A2A5620-AEF3-4042-A19F-60DAB428877B}"/>
              </a:ext>
            </a:extLst>
          </p:cNvPr>
          <p:cNvSpPr>
            <a:spLocks noGrp="1"/>
          </p:cNvSpPr>
          <p:nvPr>
            <p:ph type="body" sz="quarter" idx="10"/>
          </p:nvPr>
        </p:nvSpPr>
        <p:spPr>
          <a:xfrm>
            <a:off x="400264" y="3113378"/>
            <a:ext cx="6613037" cy="1087437"/>
          </a:xfrm>
        </p:spPr>
        <p:txBody>
          <a:bodyPr/>
          <a:lstStyle>
            <a:lvl1pPr>
              <a:defRPr baseline="0">
                <a:solidFill>
                  <a:schemeClr val="accent5">
                    <a:lumMod val="40000"/>
                    <a:lumOff val="60000"/>
                  </a:schemeClr>
                </a:solidFill>
              </a:defRPr>
            </a:lvl1pPr>
          </a:lstStyle>
          <a:p>
            <a:pPr lvl="0"/>
            <a:r>
              <a:rPr lang="es-ES"/>
              <a:t>Haga clic para modificar</a:t>
            </a:r>
          </a:p>
        </p:txBody>
      </p:sp>
      <p:sp>
        <p:nvSpPr>
          <p:cNvPr id="6" name="Marcador de texto 5">
            <a:extLst>
              <a:ext uri="{FF2B5EF4-FFF2-40B4-BE49-F238E27FC236}">
                <a16:creationId xmlns:a16="http://schemas.microsoft.com/office/drawing/2014/main" id="{42B4C642-AD83-E048-B9D3-0C11F037BDC1}"/>
              </a:ext>
            </a:extLst>
          </p:cNvPr>
          <p:cNvSpPr>
            <a:spLocks noGrp="1"/>
          </p:cNvSpPr>
          <p:nvPr>
            <p:ph type="body" sz="quarter" idx="11" hasCustomPrompt="1"/>
          </p:nvPr>
        </p:nvSpPr>
        <p:spPr>
          <a:xfrm>
            <a:off x="6922181" y="1014642"/>
            <a:ext cx="5269819" cy="4695825"/>
          </a:xfrm>
        </p:spPr>
        <p:txBody>
          <a:bodyPr>
            <a:noAutofit/>
          </a:bodyPr>
          <a:lstStyle>
            <a:lvl1pPr>
              <a:defRPr sz="34000" b="0">
                <a:solidFill>
                  <a:schemeClr val="accent5">
                    <a:lumMod val="40000"/>
                    <a:lumOff val="60000"/>
                  </a:schemeClr>
                </a:solidFill>
              </a:defRPr>
            </a:lvl1pPr>
          </a:lstStyle>
          <a:p>
            <a:pPr lvl="0"/>
            <a:r>
              <a:rPr lang="es-ES"/>
              <a:t>02</a:t>
            </a:r>
          </a:p>
        </p:txBody>
      </p:sp>
    </p:spTree>
    <p:extLst>
      <p:ext uri="{BB962C8B-B14F-4D97-AF65-F5344CB8AC3E}">
        <p14:creationId xmlns:p14="http://schemas.microsoft.com/office/powerpoint/2010/main" val="33274978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exto_Enfasis_Fondo_Blanc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39" y="1479572"/>
            <a:ext cx="9471857" cy="1589066"/>
          </a:xfrm>
        </p:spPr>
        <p:txBody>
          <a:bodyPr/>
          <a:lstStyle>
            <a:lvl1pPr>
              <a:defRPr sz="5000"/>
            </a:lvl1pPr>
          </a:lstStyle>
          <a:p>
            <a:r>
              <a:rPr lang="es-ES"/>
              <a:t>Headline</a:t>
            </a:r>
            <a:br>
              <a:rPr lang="es-ES"/>
            </a:br>
            <a:r>
              <a:rPr lang="es-ES"/>
              <a:t>max 2 Zeilen, 50pt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a:prstGeom prst="rect">
            <a:avLst/>
          </a:prstGeom>
        </p:spPr>
        <p:txBody>
          <a:bodyPr>
            <a:noAutofit/>
          </a:bodyPr>
          <a:lstStyle>
            <a:lvl1pPr>
              <a:defRPr sz="5000" b="1">
                <a:solidFill>
                  <a:schemeClr val="tx1">
                    <a:lumMod val="60000"/>
                    <a:lumOff val="40000"/>
                  </a:schemeClr>
                </a:solidFill>
              </a:defRPr>
            </a:lvl1pPr>
            <a:lvl2pPr>
              <a:defRPr sz="5000" b="1"/>
            </a:lvl2pPr>
            <a:lvl3pPr>
              <a:defRPr sz="5000" b="1"/>
            </a:lvl3pPr>
            <a:lvl4pPr>
              <a:defRPr sz="5000" b="1"/>
            </a:lvl4pPr>
            <a:lvl5pPr>
              <a:defRPr sz="5000" b="1"/>
            </a:lvl5pPr>
          </a:lstStyle>
          <a:p>
            <a:pPr lvl="0"/>
            <a:r>
              <a:rPr lang="es-ES"/>
              <a:t>Message</a:t>
            </a:r>
          </a:p>
        </p:txBody>
      </p:sp>
      <p:pic>
        <p:nvPicPr>
          <p:cNvPr id="7" name="Grafik 6">
            <a:extLst>
              <a:ext uri="{FF2B5EF4-FFF2-40B4-BE49-F238E27FC236}">
                <a16:creationId xmlns:a16="http://schemas.microsoft.com/office/drawing/2014/main" id="{0047A089-DFCD-B946-8E45-966FDBAC433A}"/>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656" cy="232941"/>
          </a:xfrm>
          <a:prstGeom prst="rect">
            <a:avLst/>
          </a:prstGeom>
        </p:spPr>
      </p:pic>
    </p:spTree>
    <p:extLst>
      <p:ext uri="{BB962C8B-B14F-4D97-AF65-F5344CB8AC3E}">
        <p14:creationId xmlns:p14="http://schemas.microsoft.com/office/powerpoint/2010/main" val="32262347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Texto_Enfasis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39" y="1479572"/>
            <a:ext cx="9471857" cy="1589066"/>
          </a:xfrm>
        </p:spPr>
        <p:txBody>
          <a:bodyPr/>
          <a:lstStyle>
            <a:lvl1pPr>
              <a:defRPr sz="5000">
                <a:solidFill>
                  <a:schemeClr val="bg1"/>
                </a:solidFill>
              </a:defRPr>
            </a:lvl1pPr>
          </a:lstStyle>
          <a:p>
            <a:r>
              <a:rPr lang="es-ES"/>
              <a:t>Headline</a:t>
            </a:r>
            <a:br>
              <a:rPr lang="es-ES"/>
            </a:br>
            <a:r>
              <a:rPr lang="es-ES"/>
              <a:t>max 2 Zeilen, 50pt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a:prstGeom prst="rect">
            <a:avLst/>
          </a:prstGeom>
        </p:spPr>
        <p:txBody>
          <a:bodyPr>
            <a:noAutofit/>
          </a:bodyPr>
          <a:lstStyle>
            <a:lvl1pPr>
              <a:defRPr sz="5000" b="1">
                <a:solidFill>
                  <a:schemeClr val="accent1">
                    <a:lumMod val="40000"/>
                    <a:lumOff val="60000"/>
                  </a:schemeClr>
                </a:solidFill>
              </a:defRPr>
            </a:lvl1pPr>
            <a:lvl2pPr>
              <a:defRPr sz="5000" b="1"/>
            </a:lvl2pPr>
            <a:lvl3pPr>
              <a:defRPr sz="5000" b="1"/>
            </a:lvl3pPr>
            <a:lvl4pPr>
              <a:defRPr sz="5000" b="1"/>
            </a:lvl4pPr>
            <a:lvl5pPr>
              <a:defRPr sz="5000" b="1"/>
            </a:lvl5pPr>
          </a:lstStyle>
          <a:p>
            <a:pPr lvl="0"/>
            <a:r>
              <a:rPr lang="es-ES"/>
              <a:t>Message</a:t>
            </a:r>
          </a:p>
        </p:txBody>
      </p:sp>
      <p:pic>
        <p:nvPicPr>
          <p:cNvPr id="7" name="Grafik 6">
            <a:extLst>
              <a:ext uri="{FF2B5EF4-FFF2-40B4-BE49-F238E27FC236}">
                <a16:creationId xmlns:a16="http://schemas.microsoft.com/office/drawing/2014/main" id="{5CD79FB0-A438-D044-AE1E-407B4DFFD81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16170" y="6410516"/>
            <a:ext cx="726781" cy="232941"/>
          </a:xfrm>
          <a:prstGeom prst="rect">
            <a:avLst/>
          </a:prstGeom>
        </p:spPr>
      </p:pic>
    </p:spTree>
    <p:extLst>
      <p:ext uri="{BB962C8B-B14F-4D97-AF65-F5344CB8AC3E}">
        <p14:creationId xmlns:p14="http://schemas.microsoft.com/office/powerpoint/2010/main" val="4998433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Txt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lvl1pPr>
              <a:defRPr/>
            </a:lvl1pPr>
          </a:lstStyle>
          <a:p>
            <a:r>
              <a:rPr lang="es-ES"/>
              <a:t>Folientitel</a:t>
            </a:r>
            <a:br>
              <a:rPr lang="es-ES"/>
            </a:br>
            <a:r>
              <a:rPr lang="es-ES"/>
              <a:t>max 2 Zeilen, 24pt</a:t>
            </a:r>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20978" y="2461480"/>
            <a:ext cx="4595520" cy="2717800"/>
          </a:xfrm>
          <a:prstGeom prst="rect">
            <a:avLst/>
          </a:prstGeom>
        </p:spPr>
        <p:txBody>
          <a:bodyPr wrap="square">
            <a:noAutofit/>
          </a:bodyPr>
          <a:lstStyle>
            <a:lvl1pPr marL="0" indent="0">
              <a:buNone/>
              <a:defRPr>
                <a:solidFill>
                  <a:schemeClr val="tx1">
                    <a:lumMod val="60000"/>
                    <a:lumOff val="40000"/>
                  </a:schemeClr>
                </a:solidFill>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0" name="Grafik 9">
            <a:extLst>
              <a:ext uri="{FF2B5EF4-FFF2-40B4-BE49-F238E27FC236}">
                <a16:creationId xmlns:a16="http://schemas.microsoft.com/office/drawing/2014/main" id="{C44FE88B-F28C-8441-A3AE-B5F451009F2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656" cy="232941"/>
          </a:xfrm>
          <a:prstGeom prst="rect">
            <a:avLst/>
          </a:prstGeom>
        </p:spPr>
      </p:pic>
    </p:spTree>
    <p:extLst>
      <p:ext uri="{BB962C8B-B14F-4D97-AF65-F5344CB8AC3E}">
        <p14:creationId xmlns:p14="http://schemas.microsoft.com/office/powerpoint/2010/main" val="13699161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Txt_Imagen_Redonda">
    <p:bg>
      <p:bgPr>
        <a:solidFill>
          <a:schemeClr val="bg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B70B12B-8EC8-A743-A48B-40F9957BD415}"/>
              </a:ext>
            </a:extLst>
          </p:cNvPr>
          <p:cNvSpPr/>
          <p:nvPr userDrawn="1"/>
        </p:nvSpPr>
        <p:spPr>
          <a:xfrm>
            <a:off x="5375275" y="549275"/>
            <a:ext cx="5764188" cy="5764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p>
            <a:r>
              <a:rPr lang="es-ES"/>
              <a:t>Folientitel</a:t>
            </a:r>
            <a:br>
              <a:rPr lang="es-ES"/>
            </a:br>
            <a:r>
              <a:rPr lang="es-ES"/>
              <a:t>max 2 Zeilen, 24pt</a:t>
            </a:r>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20978" y="2461480"/>
            <a:ext cx="4595520" cy="2717800"/>
          </a:xfrm>
          <a:prstGeom prst="rect">
            <a:avLst/>
          </a:prstGeom>
        </p:spPr>
        <p:txBody>
          <a:bodyPr wrap="square">
            <a:noAutofit/>
          </a:bodyPr>
          <a:lstStyle>
            <a:lvl1pPr marL="0" indent="0">
              <a:buNone/>
              <a:defRPr>
                <a:solidFill>
                  <a:schemeClr val="tx1">
                    <a:lumMod val="60000"/>
                    <a:lumOff val="40000"/>
                  </a:schemeClr>
                </a:solidFill>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7"/>
            <a:ext cx="5746065" cy="5764188"/>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1" name="Grafik 10">
            <a:extLst>
              <a:ext uri="{FF2B5EF4-FFF2-40B4-BE49-F238E27FC236}">
                <a16:creationId xmlns:a16="http://schemas.microsoft.com/office/drawing/2014/main" id="{BDA3A9D1-254C-3E4B-9964-C85582BBD885}"/>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0739" cy="232941"/>
          </a:xfrm>
          <a:prstGeom prst="rect">
            <a:avLst/>
          </a:prstGeom>
        </p:spPr>
      </p:pic>
    </p:spTree>
    <p:extLst>
      <p:ext uri="{BB962C8B-B14F-4D97-AF65-F5344CB8AC3E}">
        <p14:creationId xmlns:p14="http://schemas.microsoft.com/office/powerpoint/2010/main" val="31035879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Txt_Imagen_Redonda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lvl1pPr>
              <a:defRPr>
                <a:solidFill>
                  <a:schemeClr val="bg1"/>
                </a:solidFill>
              </a:defRPr>
            </a:lvl1pPr>
          </a:lstStyle>
          <a:p>
            <a:r>
              <a:rPr lang="de-DE"/>
              <a:t>Folientitel</a:t>
            </a:r>
            <a:br>
              <a:rPr lang="de-DE"/>
            </a:br>
            <a:r>
              <a:rPr lang="de-DE" err="1"/>
              <a:t>max</a:t>
            </a:r>
            <a:r>
              <a:rPr lang="de-DE"/>
              <a:t> 2 Zeilen, 24pt</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a:prstGeom prst="rect">
            <a:avLst/>
          </a:prstGeom>
        </p:spPr>
        <p:txBody>
          <a:bodyPr/>
          <a:lstStyle>
            <a:lvl1pPr marL="0" indent="0">
              <a:buNone/>
              <a:defRPr b="1">
                <a:solidFill>
                  <a:schemeClr val="bg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20977" y="2461480"/>
            <a:ext cx="4595521" cy="2717800"/>
          </a:xfrm>
          <a:prstGeom prst="rect">
            <a:avLst/>
          </a:prstGeo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6" cy="198438"/>
          </a:xfrm>
          <a:prstGeom prst="rect">
            <a:avLst/>
          </a:prstGeom>
        </p:spPr>
        <p:txBody>
          <a:bodyPr>
            <a:noAutofit/>
          </a:bodyPr>
          <a:lstStyle>
            <a:lvl1pPr marL="0" indent="0">
              <a:buNone/>
              <a:defRPr sz="1300" b="1" cap="all" baseline="0">
                <a:solidFill>
                  <a:schemeClr val="bg1"/>
                </a:solidFill>
              </a:defRPr>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sz="1600"/>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s-ES"/>
              <a:t>Inserte </a:t>
            </a:r>
            <a:r>
              <a:rPr lang="es-ES" err="1"/>
              <a:t>imágen</a:t>
            </a:r>
            <a:endParaRPr lang="es-ES"/>
          </a:p>
        </p:txBody>
      </p:sp>
      <p:pic>
        <p:nvPicPr>
          <p:cNvPr id="10" name="Grafik 9">
            <a:extLst>
              <a:ext uri="{FF2B5EF4-FFF2-40B4-BE49-F238E27FC236}">
                <a16:creationId xmlns:a16="http://schemas.microsoft.com/office/drawing/2014/main" id="{302DDEBF-734C-EB47-BAA4-638650712C4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16171" y="6410516"/>
            <a:ext cx="738656" cy="232941"/>
          </a:xfrm>
          <a:prstGeom prst="rect">
            <a:avLst/>
          </a:prstGeom>
        </p:spPr>
      </p:pic>
    </p:spTree>
    <p:extLst>
      <p:ext uri="{BB962C8B-B14F-4D97-AF65-F5344CB8AC3E}">
        <p14:creationId xmlns:p14="http://schemas.microsoft.com/office/powerpoint/2010/main" val="12584872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9_Texto_Con_Imagen_Cuadra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3704934" cy="800944"/>
          </a:xfrm>
        </p:spPr>
        <p:txBody>
          <a:bodyPr/>
          <a:lstStyle/>
          <a:p>
            <a:r>
              <a:rPr lang="es-ES"/>
              <a:t>Folientitel</a:t>
            </a:r>
            <a:br>
              <a:rPr lang="es-ES"/>
            </a:br>
            <a:r>
              <a:rPr lang="es-ES"/>
              <a:t>max 2 Zeilen, 24pt</a:t>
            </a:r>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13358" y="2461480"/>
            <a:ext cx="3704934" cy="2717800"/>
          </a:xfrm>
          <a:prstGeom prst="rect">
            <a:avLst/>
          </a:prstGeom>
        </p:spPr>
        <p:txBody>
          <a:bodyPr/>
          <a:lstStyle>
            <a:lvl1pPr marL="0" indent="0">
              <a:buNone/>
              <a:defRPr>
                <a:solidFill>
                  <a:schemeClr val="tx1">
                    <a:lumMod val="60000"/>
                    <a:lumOff val="40000"/>
                  </a:schemeClr>
                </a:solidFill>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3704934"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10" name="Marcador de posición de imagen 9">
            <a:extLst>
              <a:ext uri="{FF2B5EF4-FFF2-40B4-BE49-F238E27FC236}">
                <a16:creationId xmlns:a16="http://schemas.microsoft.com/office/drawing/2014/main" id="{D24A2D91-FE07-DD4B-8E90-1BD3F7A378A9}"/>
              </a:ext>
            </a:extLst>
          </p:cNvPr>
          <p:cNvSpPr>
            <a:spLocks noGrp="1"/>
          </p:cNvSpPr>
          <p:nvPr>
            <p:ph type="pic" sz="quarter" idx="15" hasCustomPrompt="1"/>
          </p:nvPr>
        </p:nvSpPr>
        <p:spPr>
          <a:xfrm>
            <a:off x="4295775" y="549275"/>
            <a:ext cx="7379970" cy="5759450"/>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1" name="Grafik 10">
            <a:extLst>
              <a:ext uri="{FF2B5EF4-FFF2-40B4-BE49-F238E27FC236}">
                <a16:creationId xmlns:a16="http://schemas.microsoft.com/office/drawing/2014/main" id="{ECEA354F-C140-8A4A-9CE6-42D0381F98D9}"/>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226" cy="232941"/>
          </a:xfrm>
          <a:prstGeom prst="rect">
            <a:avLst/>
          </a:prstGeom>
        </p:spPr>
      </p:pic>
    </p:spTree>
    <p:extLst>
      <p:ext uri="{BB962C8B-B14F-4D97-AF65-F5344CB8AC3E}">
        <p14:creationId xmlns:p14="http://schemas.microsoft.com/office/powerpoint/2010/main" val="40512657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Texto_Con_Imagenes_Cuadrad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11251681" cy="800944"/>
          </a:xfrm>
        </p:spPr>
        <p:txBody>
          <a:bodyPr/>
          <a:lstStyle/>
          <a:p>
            <a:r>
              <a:rPr lang="es-ES"/>
              <a:t>Folientitel</a:t>
            </a:r>
            <a:br>
              <a:rPr lang="es-ES"/>
            </a:br>
            <a:r>
              <a:rPr lang="es-ES"/>
              <a:t>max 2 Zeilen, 24pt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11251682"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12" name="Marcador de posición de imagen 9">
            <a:extLst>
              <a:ext uri="{FF2B5EF4-FFF2-40B4-BE49-F238E27FC236}">
                <a16:creationId xmlns:a16="http://schemas.microsoft.com/office/drawing/2014/main" id="{AE166127-948E-434C-90AC-DEE04C3D91AF}"/>
              </a:ext>
            </a:extLst>
          </p:cNvPr>
          <p:cNvSpPr>
            <a:spLocks noGrp="1"/>
          </p:cNvSpPr>
          <p:nvPr>
            <p:ph type="pic" sz="quarter" idx="17" hasCustomPrompt="1"/>
          </p:nvPr>
        </p:nvSpPr>
        <p:spPr>
          <a:xfrm>
            <a:off x="515938" y="1628776"/>
            <a:ext cx="5508626" cy="4679949"/>
          </a:xfrm>
          <a:prstGeom prst="rect">
            <a:avLst/>
          </a:prstGeom>
          <a:solidFill>
            <a:schemeClr val="accent1">
              <a:lumMod val="20000"/>
              <a:lumOff val="80000"/>
            </a:schemeClr>
          </a:solidFill>
        </p:spPr>
        <p:txBody>
          <a:bodyPr anchor="ctr">
            <a:normAutofit/>
          </a:bodyPr>
          <a:lstStyle>
            <a:lvl1pPr algn="ctr">
              <a:defRPr sz="1600"/>
            </a:lvl1pPr>
          </a:lstStyle>
          <a:p>
            <a:r>
              <a:rPr lang="es-ES"/>
              <a:t>Imagen </a:t>
            </a:r>
          </a:p>
        </p:txBody>
      </p:sp>
      <p:sp>
        <p:nvSpPr>
          <p:cNvPr id="19" name="Marcador de posición de imagen 9">
            <a:extLst>
              <a:ext uri="{FF2B5EF4-FFF2-40B4-BE49-F238E27FC236}">
                <a16:creationId xmlns:a16="http://schemas.microsoft.com/office/drawing/2014/main" id="{FD434FA2-08C3-B04D-956F-2D1EAED7F44B}"/>
              </a:ext>
            </a:extLst>
          </p:cNvPr>
          <p:cNvSpPr>
            <a:spLocks noGrp="1"/>
          </p:cNvSpPr>
          <p:nvPr>
            <p:ph type="pic" sz="quarter" idx="18" hasCustomPrompt="1"/>
          </p:nvPr>
        </p:nvSpPr>
        <p:spPr>
          <a:xfrm>
            <a:off x="6167438" y="1628775"/>
            <a:ext cx="5510442" cy="4679949"/>
          </a:xfrm>
          <a:prstGeom prst="rect">
            <a:avLst/>
          </a:prstGeom>
          <a:solidFill>
            <a:schemeClr val="accent1">
              <a:lumMod val="20000"/>
              <a:lumOff val="80000"/>
            </a:schemeClr>
          </a:solidFill>
        </p:spPr>
        <p:txBody>
          <a:bodyPr anchor="ctr">
            <a:normAutofit/>
          </a:bodyPr>
          <a:lstStyle>
            <a:lvl1pPr algn="ctr">
              <a:defRPr sz="1600"/>
            </a:lvl1pPr>
          </a:lstStyle>
          <a:p>
            <a:r>
              <a:rPr lang="es-ES"/>
              <a:t>Imagen </a:t>
            </a:r>
          </a:p>
        </p:txBody>
      </p:sp>
      <p:pic>
        <p:nvPicPr>
          <p:cNvPr id="9" name="Grafik 8">
            <a:extLst>
              <a:ext uri="{FF2B5EF4-FFF2-40B4-BE49-F238E27FC236}">
                <a16:creationId xmlns:a16="http://schemas.microsoft.com/office/drawing/2014/main" id="{44301F79-0AD3-664D-BCBF-921F93B64B67}"/>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4003" cy="232941"/>
          </a:xfrm>
          <a:prstGeom prst="rect">
            <a:avLst/>
          </a:prstGeom>
        </p:spPr>
      </p:pic>
    </p:spTree>
    <p:extLst>
      <p:ext uri="{BB962C8B-B14F-4D97-AF65-F5344CB8AC3E}">
        <p14:creationId xmlns:p14="http://schemas.microsoft.com/office/powerpoint/2010/main" val="16793809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3887112" cy="800944"/>
          </a:xfrm>
        </p:spPr>
        <p:txBody>
          <a:bodyPr/>
          <a:lstStyle/>
          <a:p>
            <a:r>
              <a:rPr lang="es-ES"/>
              <a:t>Folientitel</a:t>
            </a:r>
            <a:br>
              <a:rPr lang="es-ES"/>
            </a:br>
            <a:r>
              <a:rPr lang="es-ES"/>
              <a:t>max 2 Zeilen, 24pt</a:t>
            </a:r>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49" y="1745320"/>
            <a:ext cx="3881226"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14547" y="2461480"/>
            <a:ext cx="3881225" cy="2717800"/>
          </a:xfrm>
          <a:prstGeom prst="rect">
            <a:avLst/>
          </a:prstGeom>
        </p:spPr>
        <p:txBody>
          <a:bodyPr/>
          <a:lstStyle>
            <a:lvl1pPr marL="0" indent="0">
              <a:buNone/>
              <a:defRPr>
                <a:solidFill>
                  <a:schemeClr val="tx1">
                    <a:lumMod val="60000"/>
                    <a:lumOff val="40000"/>
                  </a:schemeClr>
                </a:solidFill>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08663" y="366676"/>
            <a:ext cx="3887112"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403724" y="549239"/>
            <a:ext cx="3600451" cy="5759450"/>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5" name="Marcador de posición de imagen 9">
            <a:extLst>
              <a:ext uri="{FF2B5EF4-FFF2-40B4-BE49-F238E27FC236}">
                <a16:creationId xmlns:a16="http://schemas.microsoft.com/office/drawing/2014/main" id="{4DF4394C-AC73-B248-B9C9-EE57E9E5441B}"/>
              </a:ext>
            </a:extLst>
          </p:cNvPr>
          <p:cNvSpPr>
            <a:spLocks noGrp="1"/>
          </p:cNvSpPr>
          <p:nvPr>
            <p:ph type="pic" sz="quarter" idx="18" hasCustomPrompt="1"/>
          </p:nvPr>
        </p:nvSpPr>
        <p:spPr>
          <a:xfrm>
            <a:off x="8075612" y="549239"/>
            <a:ext cx="3600451" cy="5759450"/>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1" name="Grafik 10">
            <a:extLst>
              <a:ext uri="{FF2B5EF4-FFF2-40B4-BE49-F238E27FC236}">
                <a16:creationId xmlns:a16="http://schemas.microsoft.com/office/drawing/2014/main" id="{7B840250-B150-694E-933A-EA87D2C78062}"/>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226" cy="232941"/>
          </a:xfrm>
          <a:prstGeom prst="rect">
            <a:avLst/>
          </a:prstGeom>
        </p:spPr>
      </p:pic>
    </p:spTree>
    <p:extLst>
      <p:ext uri="{BB962C8B-B14F-4D97-AF65-F5344CB8AC3E}">
        <p14:creationId xmlns:p14="http://schemas.microsoft.com/office/powerpoint/2010/main" val="11008134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2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a:t>Folientitel</a:t>
            </a:r>
            <a:br>
              <a:rPr lang="es-ES"/>
            </a:br>
            <a:r>
              <a:rPr lang="es-ES"/>
              <a:t>max 2 Zeilen, 24pt</a:t>
            </a:r>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p:nvPr>
        </p:nvSpPr>
        <p:spPr>
          <a:xfrm>
            <a:off x="414550" y="2461480"/>
            <a:ext cx="3704934" cy="2717800"/>
          </a:xfrm>
          <a:prstGeom prst="rect">
            <a:avLst/>
          </a:prstGeom>
        </p:spPr>
        <p:txBody>
          <a:bodyPr/>
          <a:lstStyle>
            <a:lvl1pPr marL="0" indent="0">
              <a:buNone/>
              <a:defRPr>
                <a:solidFill>
                  <a:schemeClr val="tx1">
                    <a:lumMod val="60000"/>
                    <a:lumOff val="40000"/>
                  </a:schemeClr>
                </a:solidFill>
              </a:defRPr>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210521" y="549275"/>
            <a:ext cx="3695700" cy="2845932"/>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0" name="Marcador de posición de imagen 9">
            <a:extLst>
              <a:ext uri="{FF2B5EF4-FFF2-40B4-BE49-F238E27FC236}">
                <a16:creationId xmlns:a16="http://schemas.microsoft.com/office/drawing/2014/main" id="{D02795F5-6C12-834F-B019-D7809BB331F0}"/>
              </a:ext>
            </a:extLst>
          </p:cNvPr>
          <p:cNvSpPr>
            <a:spLocks noGrp="1"/>
          </p:cNvSpPr>
          <p:nvPr>
            <p:ph type="pic" sz="quarter" idx="18" hasCustomPrompt="1"/>
          </p:nvPr>
        </p:nvSpPr>
        <p:spPr>
          <a:xfrm>
            <a:off x="7979439" y="549275"/>
            <a:ext cx="3695700" cy="2845932"/>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3" name="Marcador de posición de imagen 9">
            <a:extLst>
              <a:ext uri="{FF2B5EF4-FFF2-40B4-BE49-F238E27FC236}">
                <a16:creationId xmlns:a16="http://schemas.microsoft.com/office/drawing/2014/main" id="{2AC0C1AC-37D1-D940-8C55-C962846D9A33}"/>
              </a:ext>
            </a:extLst>
          </p:cNvPr>
          <p:cNvSpPr>
            <a:spLocks noGrp="1"/>
          </p:cNvSpPr>
          <p:nvPr>
            <p:ph type="pic" sz="quarter" idx="19" hasCustomPrompt="1"/>
          </p:nvPr>
        </p:nvSpPr>
        <p:spPr>
          <a:xfrm>
            <a:off x="4210521" y="3465741"/>
            <a:ext cx="3695700" cy="2845932"/>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4" name="Marcador de posición de imagen 9">
            <a:extLst>
              <a:ext uri="{FF2B5EF4-FFF2-40B4-BE49-F238E27FC236}">
                <a16:creationId xmlns:a16="http://schemas.microsoft.com/office/drawing/2014/main" id="{C6F7ED5A-3746-7945-9845-224AFBD2E4B6}"/>
              </a:ext>
            </a:extLst>
          </p:cNvPr>
          <p:cNvSpPr>
            <a:spLocks noGrp="1"/>
          </p:cNvSpPr>
          <p:nvPr>
            <p:ph type="pic" sz="quarter" idx="20" hasCustomPrompt="1"/>
          </p:nvPr>
        </p:nvSpPr>
        <p:spPr>
          <a:xfrm>
            <a:off x="7979439" y="3465741"/>
            <a:ext cx="3695700" cy="2845932"/>
          </a:xfrm>
          <a:prstGeom prst="rect">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5" name="Grafik 14">
            <a:extLst>
              <a:ext uri="{FF2B5EF4-FFF2-40B4-BE49-F238E27FC236}">
                <a16:creationId xmlns:a16="http://schemas.microsoft.com/office/drawing/2014/main" id="{E9AAC5D0-5F1C-004F-A0DD-43EBD609F48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46673" cy="232941"/>
          </a:xfrm>
          <a:prstGeom prst="rect">
            <a:avLst/>
          </a:prstGeom>
        </p:spPr>
      </p:pic>
    </p:spTree>
    <p:extLst>
      <p:ext uri="{BB962C8B-B14F-4D97-AF65-F5344CB8AC3E}">
        <p14:creationId xmlns:p14="http://schemas.microsoft.com/office/powerpoint/2010/main" val="15116261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3_Texto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399" cy="800944"/>
          </a:xfrm>
        </p:spPr>
        <p:txBody>
          <a:bodyPr/>
          <a:lstStyle/>
          <a:p>
            <a:r>
              <a:rPr lang="es-ES"/>
              <a:t>Folientitel</a:t>
            </a:r>
            <a:br>
              <a:rPr lang="es-ES"/>
            </a:br>
            <a:r>
              <a:rPr lang="es-ES"/>
              <a:t>max 2 Zeilen, 24pt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886216" y="5444414"/>
            <a:ext cx="3235301" cy="587225"/>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1"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881429"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0" name="Marcador de posición de imagen 16">
            <a:extLst>
              <a:ext uri="{FF2B5EF4-FFF2-40B4-BE49-F238E27FC236}">
                <a16:creationId xmlns:a16="http://schemas.microsoft.com/office/drawing/2014/main" id="{C9BE40AB-DD10-EA46-9CA3-54E8B95B7B25}"/>
              </a:ext>
            </a:extLst>
          </p:cNvPr>
          <p:cNvSpPr>
            <a:spLocks noGrp="1"/>
          </p:cNvSpPr>
          <p:nvPr>
            <p:ph type="pic" sz="quarter" idx="15" hasCustomPrompt="1"/>
          </p:nvPr>
        </p:nvSpPr>
        <p:spPr>
          <a:xfrm>
            <a:off x="4489867"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1" name="Marcador de posición de imagen 16">
            <a:extLst>
              <a:ext uri="{FF2B5EF4-FFF2-40B4-BE49-F238E27FC236}">
                <a16:creationId xmlns:a16="http://schemas.microsoft.com/office/drawing/2014/main" id="{FD619271-213E-D646-A710-71914F2B32C8}"/>
              </a:ext>
            </a:extLst>
          </p:cNvPr>
          <p:cNvSpPr>
            <a:spLocks noGrp="1"/>
          </p:cNvSpPr>
          <p:nvPr>
            <p:ph type="pic" sz="quarter" idx="16" hasCustomPrompt="1"/>
          </p:nvPr>
        </p:nvSpPr>
        <p:spPr>
          <a:xfrm>
            <a:off x="8088472"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881429" y="4984893"/>
            <a:ext cx="3240088" cy="444500"/>
          </a:xfrm>
          <a:prstGeom prst="rect">
            <a:avLst/>
          </a:prstGeo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3" name="Marcador de texto 14">
            <a:extLst>
              <a:ext uri="{FF2B5EF4-FFF2-40B4-BE49-F238E27FC236}">
                <a16:creationId xmlns:a16="http://schemas.microsoft.com/office/drawing/2014/main" id="{41FEAD28-B0C6-7045-ACB6-9220400C01D5}"/>
              </a:ext>
            </a:extLst>
          </p:cNvPr>
          <p:cNvSpPr>
            <a:spLocks noGrp="1"/>
          </p:cNvSpPr>
          <p:nvPr>
            <p:ph type="body" sz="quarter" idx="18" hasCustomPrompt="1"/>
          </p:nvPr>
        </p:nvSpPr>
        <p:spPr>
          <a:xfrm>
            <a:off x="4490028" y="5444414"/>
            <a:ext cx="3235301" cy="587225"/>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4" name="Marcador de texto 11">
            <a:extLst>
              <a:ext uri="{FF2B5EF4-FFF2-40B4-BE49-F238E27FC236}">
                <a16:creationId xmlns:a16="http://schemas.microsoft.com/office/drawing/2014/main" id="{3DC58B0B-28AC-3741-81D4-FCAC09C94132}"/>
              </a:ext>
            </a:extLst>
          </p:cNvPr>
          <p:cNvSpPr>
            <a:spLocks noGrp="1"/>
          </p:cNvSpPr>
          <p:nvPr>
            <p:ph type="body" sz="quarter" idx="19" hasCustomPrompt="1"/>
          </p:nvPr>
        </p:nvSpPr>
        <p:spPr>
          <a:xfrm>
            <a:off x="4485241" y="4984893"/>
            <a:ext cx="3240088" cy="444500"/>
          </a:xfrm>
          <a:prstGeom prst="rect">
            <a:avLst/>
          </a:prstGeo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5" name="Marcador de texto 14">
            <a:extLst>
              <a:ext uri="{FF2B5EF4-FFF2-40B4-BE49-F238E27FC236}">
                <a16:creationId xmlns:a16="http://schemas.microsoft.com/office/drawing/2014/main" id="{89EEEAB2-D851-3C4A-AD34-0D6D4B6A1DC5}"/>
              </a:ext>
            </a:extLst>
          </p:cNvPr>
          <p:cNvSpPr>
            <a:spLocks noGrp="1"/>
          </p:cNvSpPr>
          <p:nvPr>
            <p:ph type="body" sz="quarter" idx="20" hasCustomPrompt="1"/>
          </p:nvPr>
        </p:nvSpPr>
        <p:spPr>
          <a:xfrm>
            <a:off x="8090478" y="5444414"/>
            <a:ext cx="3235301" cy="587225"/>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6" name="Marcador de texto 11">
            <a:extLst>
              <a:ext uri="{FF2B5EF4-FFF2-40B4-BE49-F238E27FC236}">
                <a16:creationId xmlns:a16="http://schemas.microsoft.com/office/drawing/2014/main" id="{A73ED5A7-EBB5-C74D-A8C8-D8B8868EC54F}"/>
              </a:ext>
            </a:extLst>
          </p:cNvPr>
          <p:cNvSpPr>
            <a:spLocks noGrp="1"/>
          </p:cNvSpPr>
          <p:nvPr>
            <p:ph type="body" sz="quarter" idx="21" hasCustomPrompt="1"/>
          </p:nvPr>
        </p:nvSpPr>
        <p:spPr>
          <a:xfrm>
            <a:off x="8085691" y="4984893"/>
            <a:ext cx="3240088" cy="444500"/>
          </a:xfrm>
          <a:prstGeom prst="rect">
            <a:avLst/>
          </a:prstGeom>
        </p:spPr>
        <p:txBody>
          <a:bodyPr/>
          <a:lstStyle>
            <a:lvl1pPr algn="ctr">
              <a:defRPr b="1">
                <a:solidFill>
                  <a:schemeClr val="tx2"/>
                </a:solidFill>
              </a:defRPr>
            </a:lvl1pPr>
          </a:lstStyle>
          <a:p>
            <a:pPr lvl="0"/>
            <a:r>
              <a:rPr lang="es-ES" err="1"/>
              <a:t>Body</a:t>
            </a:r>
            <a:r>
              <a:rPr lang="es-ES"/>
              <a:t> </a:t>
            </a:r>
            <a:r>
              <a:rPr lang="es-ES" err="1"/>
              <a:t>Subhead</a:t>
            </a:r>
            <a:endParaRPr lang="es-ES"/>
          </a:p>
        </p:txBody>
      </p:sp>
      <p:pic>
        <p:nvPicPr>
          <p:cNvPr id="17" name="Grafik 16">
            <a:extLst>
              <a:ext uri="{FF2B5EF4-FFF2-40B4-BE49-F238E27FC236}">
                <a16:creationId xmlns:a16="http://schemas.microsoft.com/office/drawing/2014/main" id="{67EEA3C7-A620-B841-BAAC-5FA8106561E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42450" cy="232941"/>
          </a:xfrm>
          <a:prstGeom prst="rect">
            <a:avLst/>
          </a:prstGeom>
        </p:spPr>
      </p:pic>
    </p:spTree>
    <p:extLst>
      <p:ext uri="{BB962C8B-B14F-4D97-AF65-F5344CB8AC3E}">
        <p14:creationId xmlns:p14="http://schemas.microsoft.com/office/powerpoint/2010/main" val="214821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Fondo_Azul_Logo_Blanco">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00DCAC73-46A0-4F44-878E-B326B1156BA1}"/>
              </a:ext>
            </a:extLst>
          </p:cNvPr>
          <p:cNvSpPr>
            <a:spLocks noGrp="1"/>
          </p:cNvSpPr>
          <p:nvPr>
            <p:ph type="pic" sz="quarter" idx="10"/>
          </p:nvPr>
        </p:nvSpPr>
        <p:spPr>
          <a:xfrm>
            <a:off x="5016500" y="2349500"/>
            <a:ext cx="2158999" cy="2159000"/>
          </a:xfrm>
        </p:spPr>
        <p:txBody>
          <a:bodyPr/>
          <a:lstStyle/>
          <a:p>
            <a:endParaRPr lang="es-ES"/>
          </a:p>
        </p:txBody>
      </p:sp>
    </p:spTree>
    <p:extLst>
      <p:ext uri="{BB962C8B-B14F-4D97-AF65-F5344CB8AC3E}">
        <p14:creationId xmlns:p14="http://schemas.microsoft.com/office/powerpoint/2010/main" val="408163975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4_Team_1">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2" y="609644"/>
            <a:ext cx="11267401" cy="800944"/>
          </a:xfrm>
        </p:spPr>
        <p:txBody>
          <a:bodyPr/>
          <a:lstStyle>
            <a:lvl1pPr>
              <a:defRPr/>
            </a:lvl1pPr>
          </a:lstStyle>
          <a:p>
            <a:r>
              <a:rPr lang="es-ES"/>
              <a:t>Folientitel</a:t>
            </a:r>
            <a:br>
              <a:rPr lang="es-ES"/>
            </a:br>
            <a:r>
              <a:rPr lang="es-ES"/>
              <a:t>max 2 Zeilen, 24pt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695325" y="4978133"/>
            <a:ext cx="2160588" cy="497906"/>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700662" y="4245635"/>
            <a:ext cx="2155252" cy="735940"/>
          </a:xfrm>
          <a:prstGeom prst="rect">
            <a:avLst/>
          </a:prstGeom>
        </p:spPr>
        <p:txBody>
          <a:bodyPr/>
          <a:lstStyle>
            <a:lvl1pPr algn="ctr">
              <a:spcBef>
                <a:spcPts val="700"/>
              </a:spcBef>
              <a:defRPr b="1">
                <a:solidFill>
                  <a:schemeClr val="tx2"/>
                </a:solidFill>
              </a:defRPr>
            </a:lvl1pPr>
          </a:lstStyle>
          <a:p>
            <a:pPr lvl="0"/>
            <a:r>
              <a:rPr lang="es-ES"/>
              <a:t>Name</a:t>
            </a:r>
            <a:br>
              <a:rPr lang="es-ES"/>
            </a:br>
            <a:r>
              <a:rPr lang="es-ES"/>
              <a:t>Vorname</a:t>
            </a:r>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3576547" y="4978133"/>
            <a:ext cx="2160588" cy="497906"/>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3581884" y="4245635"/>
            <a:ext cx="2155252" cy="735940"/>
          </a:xfrm>
          <a:prstGeom prst="rect">
            <a:avLst/>
          </a:prstGeom>
        </p:spPr>
        <p:txBody>
          <a:bodyPr/>
          <a:lstStyle>
            <a:lvl1pPr algn="ctr">
              <a:spcBef>
                <a:spcPts val="700"/>
              </a:spcBef>
              <a:defRPr b="1">
                <a:solidFill>
                  <a:schemeClr val="tx2"/>
                </a:solidFill>
              </a:defRPr>
            </a:lvl1pPr>
          </a:lstStyle>
          <a:p>
            <a:pPr lvl="0"/>
            <a:r>
              <a:rPr lang="es-ES"/>
              <a:t>Name</a:t>
            </a:r>
            <a:br>
              <a:rPr lang="es-ES"/>
            </a:br>
            <a:r>
              <a:rPr lang="es-ES"/>
              <a:t>Vorname</a:t>
            </a:r>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6457769" y="4978133"/>
            <a:ext cx="2160588" cy="497906"/>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6463106" y="4245635"/>
            <a:ext cx="2155252" cy="735940"/>
          </a:xfrm>
          <a:prstGeom prst="rect">
            <a:avLst/>
          </a:prstGeom>
        </p:spPr>
        <p:txBody>
          <a:bodyPr/>
          <a:lstStyle>
            <a:lvl1pPr algn="ctr">
              <a:spcBef>
                <a:spcPts val="700"/>
              </a:spcBef>
              <a:defRPr b="1">
                <a:solidFill>
                  <a:schemeClr val="tx2"/>
                </a:solidFill>
              </a:defRPr>
            </a:lvl1pPr>
          </a:lstStyle>
          <a:p>
            <a:pPr lvl="0"/>
            <a:r>
              <a:rPr lang="es-ES"/>
              <a:t>Name</a:t>
            </a:r>
            <a:br>
              <a:rPr lang="es-ES"/>
            </a:br>
            <a:r>
              <a:rPr lang="es-ES"/>
              <a:t>Vorname</a:t>
            </a:r>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9338992" y="4978133"/>
            <a:ext cx="2160588" cy="497906"/>
          </a:xfrm>
          <a:prstGeom prst="rect">
            <a:avLst/>
          </a:prstGeom>
        </p:spPr>
        <p:txBody>
          <a:bodyPr wrap="square">
            <a:noAutofit/>
          </a:bodyPr>
          <a:lstStyle>
            <a:lvl1pPr marL="0" indent="0" algn="ctr">
              <a:buNone/>
              <a:defRPr>
                <a:solidFill>
                  <a:schemeClr val="tx1">
                    <a:lumMod val="60000"/>
                    <a:lumOff val="40000"/>
                  </a:schemeClr>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9344329" y="4245635"/>
            <a:ext cx="2155252" cy="735940"/>
          </a:xfrm>
          <a:prstGeom prst="rect">
            <a:avLst/>
          </a:prstGeom>
        </p:spPr>
        <p:txBody>
          <a:bodyPr/>
          <a:lstStyle>
            <a:lvl1pPr algn="ctr">
              <a:spcBef>
                <a:spcPts val="700"/>
              </a:spcBef>
              <a:defRPr b="1">
                <a:solidFill>
                  <a:schemeClr val="tx2"/>
                </a:solidFill>
              </a:defRPr>
            </a:lvl1pPr>
          </a:lstStyle>
          <a:p>
            <a:pPr lvl="0"/>
            <a:r>
              <a:rPr lang="es-ES"/>
              <a:t>Name</a:t>
            </a:r>
            <a:br>
              <a:rPr lang="es-ES"/>
            </a:br>
            <a:r>
              <a:rPr lang="es-ES"/>
              <a:t>Vorname</a:t>
            </a:r>
          </a:p>
        </p:txBody>
      </p:sp>
      <p:pic>
        <p:nvPicPr>
          <p:cNvPr id="28" name="Grafik 27">
            <a:extLst>
              <a:ext uri="{FF2B5EF4-FFF2-40B4-BE49-F238E27FC236}">
                <a16:creationId xmlns:a16="http://schemas.microsoft.com/office/drawing/2014/main" id="{AEE80B1C-1430-4C4E-9D99-564C39E8B14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42450" cy="232941"/>
          </a:xfrm>
          <a:prstGeom prst="rect">
            <a:avLst/>
          </a:prstGeom>
        </p:spPr>
      </p:pic>
    </p:spTree>
    <p:extLst>
      <p:ext uri="{BB962C8B-B14F-4D97-AF65-F5344CB8AC3E}">
        <p14:creationId xmlns:p14="http://schemas.microsoft.com/office/powerpoint/2010/main" val="39687549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6_Team_3">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400" cy="800944"/>
          </a:xfrm>
        </p:spPr>
        <p:txBody>
          <a:bodyPr/>
          <a:lstStyle>
            <a:lvl1pPr>
              <a:defRPr>
                <a:solidFill>
                  <a:schemeClr val="bg1"/>
                </a:solidFill>
              </a:defRPr>
            </a:lvl1pPr>
          </a:lstStyle>
          <a:p>
            <a:r>
              <a:rPr lang="es-ES"/>
              <a:t>Headline</a:t>
            </a:r>
            <a:br>
              <a:rPr lang="es-ES"/>
            </a:br>
            <a:r>
              <a:rPr lang="es-ES"/>
              <a:t>max 2 Zeilen, 24pt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695325" y="4978671"/>
            <a:ext cx="2160588" cy="497906"/>
          </a:xfrm>
          <a:prstGeom prst="rect">
            <a:avLst/>
          </a:prstGeo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a:prstGeom prst="rect">
            <a:avLst/>
          </a:prstGeom>
        </p:spPr>
        <p:txBody>
          <a:bodyPr>
            <a:noAutofit/>
          </a:bodyPr>
          <a:lstStyle>
            <a:lvl1pPr marL="0" indent="0">
              <a:buNone/>
              <a:defRPr sz="1300" b="1" cap="all" baseline="0">
                <a:solidFill>
                  <a:schemeClr val="bg1"/>
                </a:solidFill>
              </a:defRPr>
            </a:lvl1pPr>
          </a:lstStyle>
          <a:p>
            <a:pPr lvl="0"/>
            <a:r>
              <a:rPr lang="es-ES"/>
              <a:t>Overline zB Kapitelname</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700662" y="4245635"/>
            <a:ext cx="2155252" cy="735940"/>
          </a:xfrm>
          <a:prstGeom prst="rect">
            <a:avLst/>
          </a:prstGeom>
        </p:spPr>
        <p:txBody>
          <a:bodyPr/>
          <a:lstStyle>
            <a:lvl1pPr algn="ctr">
              <a:spcBef>
                <a:spcPts val="700"/>
              </a:spcBef>
              <a:defRPr b="1">
                <a:solidFill>
                  <a:schemeClr val="bg1"/>
                </a:solidFill>
              </a:defRPr>
            </a:lvl1pPr>
          </a:lstStyle>
          <a:p>
            <a:pPr lvl="0"/>
            <a:r>
              <a:rPr lang="es-ES"/>
              <a:t>Name</a:t>
            </a:r>
            <a:br>
              <a:rPr lang="es-ES"/>
            </a:br>
            <a:r>
              <a:rPr lang="es-ES"/>
              <a:t>Vorname</a:t>
            </a:r>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2" name="Marcador de texto 14">
            <a:extLst>
              <a:ext uri="{FF2B5EF4-FFF2-40B4-BE49-F238E27FC236}">
                <a16:creationId xmlns:a16="http://schemas.microsoft.com/office/drawing/2014/main" id="{036F7987-8FA3-1044-8541-C8D4C14E0BED}"/>
              </a:ext>
            </a:extLst>
          </p:cNvPr>
          <p:cNvSpPr>
            <a:spLocks noGrp="1"/>
          </p:cNvSpPr>
          <p:nvPr>
            <p:ph type="body" sz="quarter" idx="21" hasCustomPrompt="1"/>
          </p:nvPr>
        </p:nvSpPr>
        <p:spPr>
          <a:xfrm>
            <a:off x="3576547" y="4978671"/>
            <a:ext cx="2160588" cy="497906"/>
          </a:xfrm>
          <a:prstGeom prst="rect">
            <a:avLst/>
          </a:prstGeo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3" name="Marcador de texto 11">
            <a:extLst>
              <a:ext uri="{FF2B5EF4-FFF2-40B4-BE49-F238E27FC236}">
                <a16:creationId xmlns:a16="http://schemas.microsoft.com/office/drawing/2014/main" id="{51B502D4-B871-E749-985C-54A08220FC77}"/>
              </a:ext>
            </a:extLst>
          </p:cNvPr>
          <p:cNvSpPr>
            <a:spLocks noGrp="1"/>
          </p:cNvSpPr>
          <p:nvPr>
            <p:ph type="body" sz="quarter" idx="22" hasCustomPrompt="1"/>
          </p:nvPr>
        </p:nvSpPr>
        <p:spPr>
          <a:xfrm>
            <a:off x="3581884" y="4245635"/>
            <a:ext cx="2155252" cy="735940"/>
          </a:xfrm>
          <a:prstGeom prst="rect">
            <a:avLst/>
          </a:prstGeom>
        </p:spPr>
        <p:txBody>
          <a:bodyPr/>
          <a:lstStyle>
            <a:lvl1pPr algn="ctr">
              <a:spcBef>
                <a:spcPts val="700"/>
              </a:spcBef>
              <a:defRPr b="1">
                <a:solidFill>
                  <a:schemeClr val="bg1"/>
                </a:solidFill>
              </a:defRPr>
            </a:lvl1pPr>
          </a:lstStyle>
          <a:p>
            <a:pPr lvl="0"/>
            <a:r>
              <a:rPr lang="es-ES"/>
              <a:t>Name</a:t>
            </a:r>
            <a:br>
              <a:rPr lang="es-ES"/>
            </a:br>
            <a:r>
              <a:rPr lang="es-ES"/>
              <a:t>Vorname</a:t>
            </a:r>
          </a:p>
        </p:txBody>
      </p:sp>
      <p:sp>
        <p:nvSpPr>
          <p:cNvPr id="24" name="Marcador de texto 14">
            <a:extLst>
              <a:ext uri="{FF2B5EF4-FFF2-40B4-BE49-F238E27FC236}">
                <a16:creationId xmlns:a16="http://schemas.microsoft.com/office/drawing/2014/main" id="{9742DBBF-AE43-A049-8432-89B2517310F8}"/>
              </a:ext>
            </a:extLst>
          </p:cNvPr>
          <p:cNvSpPr>
            <a:spLocks noGrp="1"/>
          </p:cNvSpPr>
          <p:nvPr>
            <p:ph type="body" sz="quarter" idx="23" hasCustomPrompt="1"/>
          </p:nvPr>
        </p:nvSpPr>
        <p:spPr>
          <a:xfrm>
            <a:off x="6457769" y="4978671"/>
            <a:ext cx="2160588" cy="497906"/>
          </a:xfrm>
          <a:prstGeom prst="rect">
            <a:avLst/>
          </a:prstGeo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5" name="Marcador de texto 11">
            <a:extLst>
              <a:ext uri="{FF2B5EF4-FFF2-40B4-BE49-F238E27FC236}">
                <a16:creationId xmlns:a16="http://schemas.microsoft.com/office/drawing/2014/main" id="{57F86298-EE3F-E041-9C85-E6188E4F905B}"/>
              </a:ext>
            </a:extLst>
          </p:cNvPr>
          <p:cNvSpPr>
            <a:spLocks noGrp="1"/>
          </p:cNvSpPr>
          <p:nvPr>
            <p:ph type="body" sz="quarter" idx="24" hasCustomPrompt="1"/>
          </p:nvPr>
        </p:nvSpPr>
        <p:spPr>
          <a:xfrm>
            <a:off x="6463106" y="4245635"/>
            <a:ext cx="2155252" cy="735940"/>
          </a:xfrm>
          <a:prstGeom prst="rect">
            <a:avLst/>
          </a:prstGeom>
        </p:spPr>
        <p:txBody>
          <a:bodyPr/>
          <a:lstStyle>
            <a:lvl1pPr algn="ctr">
              <a:spcBef>
                <a:spcPts val="700"/>
              </a:spcBef>
              <a:defRPr b="1">
                <a:solidFill>
                  <a:schemeClr val="bg1"/>
                </a:solidFill>
              </a:defRPr>
            </a:lvl1pPr>
          </a:lstStyle>
          <a:p>
            <a:pPr lvl="0"/>
            <a:r>
              <a:rPr lang="es-ES"/>
              <a:t>Name</a:t>
            </a:r>
            <a:br>
              <a:rPr lang="es-ES"/>
            </a:br>
            <a:r>
              <a:rPr lang="es-ES"/>
              <a:t>Vorname</a:t>
            </a:r>
          </a:p>
        </p:txBody>
      </p:sp>
      <p:sp>
        <p:nvSpPr>
          <p:cNvPr id="26" name="Marcador de texto 14">
            <a:extLst>
              <a:ext uri="{FF2B5EF4-FFF2-40B4-BE49-F238E27FC236}">
                <a16:creationId xmlns:a16="http://schemas.microsoft.com/office/drawing/2014/main" id="{E83C6E39-64F2-6D47-A27E-18F5BBD66443}"/>
              </a:ext>
            </a:extLst>
          </p:cNvPr>
          <p:cNvSpPr>
            <a:spLocks noGrp="1"/>
          </p:cNvSpPr>
          <p:nvPr>
            <p:ph type="body" sz="quarter" idx="25" hasCustomPrompt="1"/>
          </p:nvPr>
        </p:nvSpPr>
        <p:spPr>
          <a:xfrm>
            <a:off x="9338992" y="4978671"/>
            <a:ext cx="2160588" cy="497906"/>
          </a:xfrm>
          <a:prstGeom prst="rect">
            <a:avLst/>
          </a:prstGeom>
        </p:spPr>
        <p:txBody>
          <a:bodyPr wrap="square">
            <a:noAutofit/>
          </a:bodyPr>
          <a:lstStyle>
            <a:lvl1pPr marL="0" indent="0" algn="ctr">
              <a:buNone/>
              <a:defRPr>
                <a:solidFill>
                  <a:schemeClr val="bg2"/>
                </a:solidFill>
              </a:defRPr>
            </a:lvl1pPr>
          </a:lstStyle>
          <a:p>
            <a:pPr lvl="0"/>
            <a:r>
              <a:rPr lang="es-ES"/>
              <a:t>Job </a:t>
            </a:r>
            <a:r>
              <a:rPr lang="es-ES" err="1"/>
              <a:t>Title</a:t>
            </a:r>
            <a:endParaRPr lang="es-ES"/>
          </a:p>
        </p:txBody>
      </p:sp>
      <p:sp>
        <p:nvSpPr>
          <p:cNvPr id="27" name="Marcador de texto 11">
            <a:extLst>
              <a:ext uri="{FF2B5EF4-FFF2-40B4-BE49-F238E27FC236}">
                <a16:creationId xmlns:a16="http://schemas.microsoft.com/office/drawing/2014/main" id="{892AF2E6-A462-6A4F-8764-EBCA98B4F20D}"/>
              </a:ext>
            </a:extLst>
          </p:cNvPr>
          <p:cNvSpPr>
            <a:spLocks noGrp="1"/>
          </p:cNvSpPr>
          <p:nvPr>
            <p:ph type="body" sz="quarter" idx="26" hasCustomPrompt="1"/>
          </p:nvPr>
        </p:nvSpPr>
        <p:spPr>
          <a:xfrm>
            <a:off x="9344329" y="4245635"/>
            <a:ext cx="2155252" cy="735940"/>
          </a:xfrm>
          <a:prstGeom prst="rect">
            <a:avLst/>
          </a:prstGeom>
        </p:spPr>
        <p:txBody>
          <a:bodyPr/>
          <a:lstStyle>
            <a:lvl1pPr algn="ctr">
              <a:spcBef>
                <a:spcPts val="700"/>
              </a:spcBef>
              <a:defRPr b="1">
                <a:solidFill>
                  <a:schemeClr val="bg1"/>
                </a:solidFill>
              </a:defRPr>
            </a:lvl1pPr>
          </a:lstStyle>
          <a:p>
            <a:pPr lvl="0"/>
            <a:r>
              <a:rPr lang="es-ES"/>
              <a:t>Name</a:t>
            </a:r>
            <a:br>
              <a:rPr lang="es-ES"/>
            </a:br>
            <a:r>
              <a:rPr lang="es-ES"/>
              <a:t>Vorname</a:t>
            </a:r>
          </a:p>
        </p:txBody>
      </p:sp>
      <p:pic>
        <p:nvPicPr>
          <p:cNvPr id="28" name="Grafik 27">
            <a:extLst>
              <a:ext uri="{FF2B5EF4-FFF2-40B4-BE49-F238E27FC236}">
                <a16:creationId xmlns:a16="http://schemas.microsoft.com/office/drawing/2014/main" id="{2084064D-2CE8-6F49-B565-7DE03A36060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16170" y="6410516"/>
            <a:ext cx="729779" cy="232941"/>
          </a:xfrm>
          <a:prstGeom prst="rect">
            <a:avLst/>
          </a:prstGeom>
        </p:spPr>
      </p:pic>
    </p:spTree>
    <p:extLst>
      <p:ext uri="{BB962C8B-B14F-4D97-AF65-F5344CB8AC3E}">
        <p14:creationId xmlns:p14="http://schemas.microsoft.com/office/powerpoint/2010/main" val="679175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7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a:t>Folientitel</a:t>
            </a:r>
            <a:br>
              <a:rPr lang="es-ES"/>
            </a:br>
            <a:r>
              <a:rPr lang="es-ES"/>
              <a:t>max 2 Zeilen, 24pt</a:t>
            </a:r>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a:prstGeom prst="rect">
            <a:avLst/>
          </a:prstGeo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a:prstGeom prst="rect">
            <a:avLst/>
          </a:prstGeo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9" name="Grafik 8">
            <a:extLst>
              <a:ext uri="{FF2B5EF4-FFF2-40B4-BE49-F238E27FC236}">
                <a16:creationId xmlns:a16="http://schemas.microsoft.com/office/drawing/2014/main" id="{904E3C50-FABF-D249-8875-565DB030A0CD}"/>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8226" cy="232941"/>
          </a:xfrm>
          <a:prstGeom prst="rect">
            <a:avLst/>
          </a:prstGeom>
        </p:spPr>
      </p:pic>
    </p:spTree>
    <p:extLst>
      <p:ext uri="{BB962C8B-B14F-4D97-AF65-F5344CB8AC3E}">
        <p14:creationId xmlns:p14="http://schemas.microsoft.com/office/powerpoint/2010/main" val="11245207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8_Interi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a:t>Folientitel</a:t>
            </a:r>
            <a:br>
              <a:rPr lang="es-ES"/>
            </a:br>
            <a:r>
              <a:rPr lang="es-ES"/>
              <a:t>max 2 Zeilen, 24pt</a:t>
            </a:r>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a:prstGeom prst="rect">
            <a:avLst/>
          </a:prstGeo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a:prstGeom prst="rect">
            <a:avLst/>
          </a:prstGeo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0" name="Grafik 9">
            <a:extLst>
              <a:ext uri="{FF2B5EF4-FFF2-40B4-BE49-F238E27FC236}">
                <a16:creationId xmlns:a16="http://schemas.microsoft.com/office/drawing/2014/main" id="{880A9EC6-344C-6E44-8330-538D2A2F334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6171" y="6410516"/>
            <a:ext cx="721332" cy="232941"/>
          </a:xfrm>
          <a:prstGeom prst="rect">
            <a:avLst/>
          </a:prstGeom>
        </p:spPr>
      </p:pic>
    </p:spTree>
    <p:extLst>
      <p:ext uri="{BB962C8B-B14F-4D97-AF65-F5344CB8AC3E}">
        <p14:creationId xmlns:p14="http://schemas.microsoft.com/office/powerpoint/2010/main" val="8304166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9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5" y="624929"/>
            <a:ext cx="11260757" cy="796466"/>
          </a:xfrm>
        </p:spPr>
        <p:txBody>
          <a:bodyPr/>
          <a:lstStyle/>
          <a:p>
            <a:r>
              <a:rPr lang="es-ES"/>
              <a:t>Folientitel</a:t>
            </a:r>
            <a:br>
              <a:rPr lang="es-ES"/>
            </a:br>
            <a:r>
              <a:rPr lang="es-ES"/>
              <a:t>max 2 Zeilen, 24pt</a:t>
            </a:r>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5" y="366676"/>
            <a:ext cx="11260757"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6388" y="1632375"/>
            <a:ext cx="5040313" cy="2156988"/>
          </a:xfrm>
          <a:prstGeom prst="rect">
            <a:avLst/>
          </a:prstGeom>
        </p:spPr>
        <p:txBody>
          <a:bodyPr/>
          <a:lstStyle/>
          <a:p>
            <a:pPr lvl="0"/>
            <a:r>
              <a:rPr lang="es-ES"/>
              <a:t>Objeto</a:t>
            </a:r>
          </a:p>
        </p:txBody>
      </p:sp>
      <p:sp>
        <p:nvSpPr>
          <p:cNvPr id="6" name="Marcador de contenido 6">
            <a:extLst>
              <a:ext uri="{FF2B5EF4-FFF2-40B4-BE49-F238E27FC236}">
                <a16:creationId xmlns:a16="http://schemas.microsoft.com/office/drawing/2014/main" id="{D3585285-DB0A-D049-AE19-C579B133D4DE}"/>
              </a:ext>
            </a:extLst>
          </p:cNvPr>
          <p:cNvSpPr>
            <a:spLocks noGrp="1"/>
          </p:cNvSpPr>
          <p:nvPr>
            <p:ph sz="quarter" idx="16" hasCustomPrompt="1"/>
          </p:nvPr>
        </p:nvSpPr>
        <p:spPr>
          <a:xfrm>
            <a:off x="525158" y="3874851"/>
            <a:ext cx="5031542" cy="2433874"/>
          </a:xfrm>
          <a:prstGeom prst="rect">
            <a:avLst/>
          </a:prstGeom>
        </p:spPr>
        <p:txBody>
          <a:bodyPr/>
          <a:lstStyle/>
          <a:p>
            <a:pPr lvl="0"/>
            <a:r>
              <a:rPr lang="es-ES"/>
              <a:t>Objeto</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735638" y="1634623"/>
            <a:ext cx="5940425" cy="4674102"/>
          </a:xfrm>
          <a:prstGeom prst="rect">
            <a:avLst/>
          </a:prstGeom>
        </p:spPr>
        <p:txBody>
          <a:bodyPr/>
          <a:lstStyle/>
          <a:p>
            <a:pPr lvl="0"/>
            <a:r>
              <a:rPr lang="es-ES"/>
              <a:t>Objeto</a:t>
            </a:r>
          </a:p>
        </p:txBody>
      </p:sp>
      <p:pic>
        <p:nvPicPr>
          <p:cNvPr id="10" name="Grafik 9">
            <a:extLst>
              <a:ext uri="{FF2B5EF4-FFF2-40B4-BE49-F238E27FC236}">
                <a16:creationId xmlns:a16="http://schemas.microsoft.com/office/drawing/2014/main" id="{3C9FC4CA-1CB3-674A-96BC-CD2A052243F0}"/>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4003" cy="232941"/>
          </a:xfrm>
          <a:prstGeom prst="rect">
            <a:avLst/>
          </a:prstGeom>
        </p:spPr>
      </p:pic>
    </p:spTree>
    <p:extLst>
      <p:ext uri="{BB962C8B-B14F-4D97-AF65-F5344CB8AC3E}">
        <p14:creationId xmlns:p14="http://schemas.microsoft.com/office/powerpoint/2010/main" val="2490827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0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7" y="624929"/>
            <a:ext cx="3701531" cy="796466"/>
          </a:xfrm>
        </p:spPr>
        <p:txBody>
          <a:bodyPr/>
          <a:lstStyle/>
          <a:p>
            <a:r>
              <a:rPr lang="es-ES"/>
              <a:t>Folientitel</a:t>
            </a:r>
            <a:br>
              <a:rPr lang="es-ES"/>
            </a:br>
            <a:r>
              <a:rPr lang="es-ES"/>
              <a:t>max 2 Zeilen, 24pt</a:t>
            </a:r>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7" y="366676"/>
            <a:ext cx="3701531"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4295776" y="366676"/>
            <a:ext cx="7380288" cy="5942049"/>
          </a:xfrm>
          <a:prstGeom prst="rect">
            <a:avLst/>
          </a:prstGeo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411905" y="1745320"/>
            <a:ext cx="3704934"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411904" y="2461480"/>
            <a:ext cx="3704934" cy="2717800"/>
          </a:xfrm>
          <a:prstGeom prst="rect">
            <a:avLst/>
          </a:prstGeo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1" name="Grafik 10">
            <a:extLst>
              <a:ext uri="{FF2B5EF4-FFF2-40B4-BE49-F238E27FC236}">
                <a16:creationId xmlns:a16="http://schemas.microsoft.com/office/drawing/2014/main" id="{2001A493-4C6B-B049-A17B-60832F008D4E}"/>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39225" cy="232941"/>
          </a:xfrm>
          <a:prstGeom prst="rect">
            <a:avLst/>
          </a:prstGeom>
        </p:spPr>
      </p:pic>
    </p:spTree>
    <p:extLst>
      <p:ext uri="{BB962C8B-B14F-4D97-AF65-F5344CB8AC3E}">
        <p14:creationId xmlns:p14="http://schemas.microsoft.com/office/powerpoint/2010/main" val="19526715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1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6" y="624929"/>
            <a:ext cx="5150682" cy="796466"/>
          </a:xfrm>
        </p:spPr>
        <p:txBody>
          <a:bodyPr/>
          <a:lstStyle/>
          <a:p>
            <a:r>
              <a:rPr lang="es-ES"/>
              <a:t>Folientitel</a:t>
            </a:r>
            <a:br>
              <a:rPr lang="es-ES"/>
            </a:br>
            <a:r>
              <a:rPr lang="es-ES"/>
              <a:t>max 2 Zeilen, 24pt</a:t>
            </a:r>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6" y="366676"/>
            <a:ext cx="5150682" cy="198438"/>
          </a:xfrm>
          <a:prstGeom prst="rect">
            <a:avLst/>
          </a:prstGeom>
        </p:spPr>
        <p:txBody>
          <a:bodyPr>
            <a:noAutofit/>
          </a:bodyPr>
          <a:lstStyle>
            <a:lvl1pPr marL="0" indent="0">
              <a:buNone/>
              <a:defRPr sz="1300" b="1" cap="all" baseline="0"/>
            </a:lvl1pPr>
          </a:lstStyle>
          <a:p>
            <a:pPr lvl="0"/>
            <a:r>
              <a:rPr lang="es-ES"/>
              <a:t>Overline zB Kapitelname</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15144" y="1554855"/>
            <a:ext cx="7561262" cy="4673135"/>
          </a:xfrm>
          <a:prstGeom prst="rect">
            <a:avLst/>
          </a:prstGeo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8107199" y="1561007"/>
            <a:ext cx="3569657" cy="603600"/>
          </a:xfrm>
          <a:prstGeom prst="rect">
            <a:avLst/>
          </a:prstGeom>
        </p:spPr>
        <p:txBody>
          <a:bodyPr/>
          <a:lstStyle>
            <a:lvl1pPr marL="0" indent="0">
              <a:buNone/>
              <a:defRPr b="1">
                <a:solidFill>
                  <a:schemeClr val="tx1"/>
                </a:solidFill>
              </a:defRPr>
            </a:lvl1pPr>
          </a:lstStyle>
          <a:p>
            <a:pPr lvl="0"/>
            <a:r>
              <a:rPr lang="es-ES"/>
              <a:t>Zwischenüberschrift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8107198" y="2277167"/>
            <a:ext cx="3569657" cy="2717800"/>
          </a:xfrm>
          <a:prstGeom prst="rect">
            <a:avLst/>
          </a:prstGeo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1" name="Grafik 10">
            <a:extLst>
              <a:ext uri="{FF2B5EF4-FFF2-40B4-BE49-F238E27FC236}">
                <a16:creationId xmlns:a16="http://schemas.microsoft.com/office/drawing/2014/main" id="{4EBA9732-8CF4-DD43-BB3A-78D1220739D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516170" y="6410516"/>
            <a:ext cx="727795" cy="232941"/>
          </a:xfrm>
          <a:prstGeom prst="rect">
            <a:avLst/>
          </a:prstGeom>
        </p:spPr>
      </p:pic>
    </p:spTree>
    <p:extLst>
      <p:ext uri="{BB962C8B-B14F-4D97-AF65-F5344CB8AC3E}">
        <p14:creationId xmlns:p14="http://schemas.microsoft.com/office/powerpoint/2010/main" val="15629409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2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8" y="624929"/>
            <a:ext cx="11258113" cy="796467"/>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8" y="366676"/>
            <a:ext cx="5678052" cy="198439"/>
          </a:xfrm>
        </p:spPr>
        <p:txBody>
          <a:bodyPr>
            <a:noAutofit/>
          </a:bodyPr>
          <a:lstStyle>
            <a:lvl1pPr marL="0" indent="0">
              <a:buNone/>
              <a:defRPr sz="1298"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9" y="2349500"/>
            <a:ext cx="11160125" cy="3959224"/>
          </a:xfr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5" y="1628776"/>
            <a:ext cx="11258627" cy="720725"/>
          </a:xfr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6" y="6421061"/>
            <a:ext cx="738639" cy="205764"/>
          </a:xfrm>
          <a:prstGeom prst="rect">
            <a:avLst/>
          </a:prstGeom>
        </p:spPr>
      </p:pic>
      <p:sp>
        <p:nvSpPr>
          <p:cNvPr id="13" name="Marcador de texto 2">
            <a:extLst>
              <a:ext uri="{FF2B5EF4-FFF2-40B4-BE49-F238E27FC236}">
                <a16:creationId xmlns:a16="http://schemas.microsoft.com/office/drawing/2014/main" id="{53ADC201-6CCF-7040-9003-2487F24AA251}"/>
              </a:ext>
            </a:extLst>
          </p:cNvPr>
          <p:cNvSpPr>
            <a:spLocks noGrp="1"/>
          </p:cNvSpPr>
          <p:nvPr>
            <p:ph type="body" sz="quarter" idx="11" hasCustomPrompt="1"/>
          </p:nvPr>
        </p:nvSpPr>
        <p:spPr>
          <a:xfrm>
            <a:off x="9704472" y="303608"/>
            <a:ext cx="2125662" cy="288925"/>
          </a:xfrm>
        </p:spPr>
        <p:txBody>
          <a:bodyPr>
            <a:noAutofit/>
          </a:bodyPr>
          <a:lstStyle>
            <a:lvl1pPr>
              <a:defRPr sz="1049"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7695527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Texto_Column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9654" y="609644"/>
            <a:ext cx="11257119"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5541"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8943" y="366676"/>
            <a:ext cx="11257120" cy="198438"/>
          </a:xfrm>
        </p:spPr>
        <p:txBody>
          <a:bodyPr>
            <a:noAutofit/>
          </a:bodyPr>
          <a:lstStyle>
            <a:lvl1pPr marL="0" indent="0">
              <a:buNone/>
              <a:defRPr sz="1300" b="1" cap="all" baseline="0"/>
            </a:lvl1pPr>
          </a:lstStyle>
          <a:p>
            <a:pPr lvl="0"/>
            <a:r>
              <a:rPr lang="es-ES"/>
              <a:t>INSERT SUBHEADING</a:t>
            </a:r>
          </a:p>
        </p:txBody>
      </p:sp>
      <p:sp>
        <p:nvSpPr>
          <p:cNvPr id="12" name="Marcador de texto 12">
            <a:extLst>
              <a:ext uri="{FF2B5EF4-FFF2-40B4-BE49-F238E27FC236}">
                <a16:creationId xmlns:a16="http://schemas.microsoft.com/office/drawing/2014/main" id="{BD8A9A29-247E-EA46-8CD4-1758841A8D95}"/>
              </a:ext>
            </a:extLst>
          </p:cNvPr>
          <p:cNvSpPr>
            <a:spLocks noGrp="1"/>
          </p:cNvSpPr>
          <p:nvPr>
            <p:ph type="body" sz="quarter" idx="17" hasCustomPrompt="1"/>
          </p:nvPr>
        </p:nvSpPr>
        <p:spPr>
          <a:xfrm>
            <a:off x="415541"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3" name="Marcador de texto 14">
            <a:extLst>
              <a:ext uri="{FF2B5EF4-FFF2-40B4-BE49-F238E27FC236}">
                <a16:creationId xmlns:a16="http://schemas.microsoft.com/office/drawing/2014/main" id="{5271E3B7-3FD3-8440-9710-E3439F3EE80C}"/>
              </a:ext>
            </a:extLst>
          </p:cNvPr>
          <p:cNvSpPr>
            <a:spLocks noGrp="1"/>
          </p:cNvSpPr>
          <p:nvPr>
            <p:ph type="body" sz="quarter" idx="18" hasCustomPrompt="1"/>
          </p:nvPr>
        </p:nvSpPr>
        <p:spPr>
          <a:xfrm>
            <a:off x="415541"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21" name="Marcador de texto 14">
            <a:extLst>
              <a:ext uri="{FF2B5EF4-FFF2-40B4-BE49-F238E27FC236}">
                <a16:creationId xmlns:a16="http://schemas.microsoft.com/office/drawing/2014/main" id="{01CE7070-5CE0-8D45-A606-20C768D30ADA}"/>
              </a:ext>
            </a:extLst>
          </p:cNvPr>
          <p:cNvSpPr>
            <a:spLocks noGrp="1"/>
          </p:cNvSpPr>
          <p:nvPr>
            <p:ph type="body" sz="quarter" idx="19" hasCustomPrompt="1"/>
          </p:nvPr>
        </p:nvSpPr>
        <p:spPr>
          <a:xfrm>
            <a:off x="6350977"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22" name="Marcador de texto 12">
            <a:extLst>
              <a:ext uri="{FF2B5EF4-FFF2-40B4-BE49-F238E27FC236}">
                <a16:creationId xmlns:a16="http://schemas.microsoft.com/office/drawing/2014/main" id="{404E435A-E585-1841-9763-026093A59329}"/>
              </a:ext>
            </a:extLst>
          </p:cNvPr>
          <p:cNvSpPr>
            <a:spLocks noGrp="1"/>
          </p:cNvSpPr>
          <p:nvPr>
            <p:ph type="body" sz="quarter" idx="20" hasCustomPrompt="1"/>
          </p:nvPr>
        </p:nvSpPr>
        <p:spPr>
          <a:xfrm>
            <a:off x="6350977"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23" name="Marcador de texto 14">
            <a:extLst>
              <a:ext uri="{FF2B5EF4-FFF2-40B4-BE49-F238E27FC236}">
                <a16:creationId xmlns:a16="http://schemas.microsoft.com/office/drawing/2014/main" id="{5AB8C3F2-42FD-F745-A334-79067A11A48E}"/>
              </a:ext>
            </a:extLst>
          </p:cNvPr>
          <p:cNvSpPr>
            <a:spLocks noGrp="1"/>
          </p:cNvSpPr>
          <p:nvPr>
            <p:ph type="body" sz="quarter" idx="21" hasCustomPrompt="1"/>
          </p:nvPr>
        </p:nvSpPr>
        <p:spPr>
          <a:xfrm>
            <a:off x="6350977"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25" name="Gráfico 24">
            <a:extLst>
              <a:ext uri="{FF2B5EF4-FFF2-40B4-BE49-F238E27FC236}">
                <a16:creationId xmlns:a16="http://schemas.microsoft.com/office/drawing/2014/main" id="{13C623E7-0B4E-7B4B-9050-79C0DA76ECC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4521342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1126270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236521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dice">
    <p:bg>
      <p:bgPr>
        <a:solidFill>
          <a:schemeClr val="bg1"/>
        </a:solidFill>
        <a:effectLst/>
      </p:bgPr>
    </p:bg>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D38F847B-B1D5-6E4F-BAF3-178C29398DFC}"/>
              </a:ext>
            </a:extLst>
          </p:cNvPr>
          <p:cNvSpPr>
            <a:spLocks noGrp="1"/>
          </p:cNvSpPr>
          <p:nvPr>
            <p:ph type="body" sz="quarter" idx="10" hasCustomPrompt="1"/>
          </p:nvPr>
        </p:nvSpPr>
        <p:spPr>
          <a:xfrm>
            <a:off x="423169" y="1872681"/>
            <a:ext cx="2966654" cy="33261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15" name="Marcador de texto 3">
            <a:extLst>
              <a:ext uri="{FF2B5EF4-FFF2-40B4-BE49-F238E27FC236}">
                <a16:creationId xmlns:a16="http://schemas.microsoft.com/office/drawing/2014/main" id="{0E77A328-002E-C148-B1FB-AB2185096CB1}"/>
              </a:ext>
            </a:extLst>
          </p:cNvPr>
          <p:cNvSpPr>
            <a:spLocks noGrp="1"/>
          </p:cNvSpPr>
          <p:nvPr>
            <p:ph type="body" sz="quarter" idx="11" hasCustomPrompt="1"/>
          </p:nvPr>
        </p:nvSpPr>
        <p:spPr>
          <a:xfrm>
            <a:off x="1991403" y="1668457"/>
            <a:ext cx="3599141" cy="307340"/>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6" name="Marcador de texto 15">
            <a:extLst>
              <a:ext uri="{FF2B5EF4-FFF2-40B4-BE49-F238E27FC236}">
                <a16:creationId xmlns:a16="http://schemas.microsoft.com/office/drawing/2014/main" id="{6FF4BFE9-A3A9-7749-B879-E60B1A2B8D69}"/>
              </a:ext>
            </a:extLst>
          </p:cNvPr>
          <p:cNvSpPr>
            <a:spLocks noGrp="1"/>
          </p:cNvSpPr>
          <p:nvPr>
            <p:ph type="body" sz="quarter" idx="12" hasCustomPrompt="1"/>
          </p:nvPr>
        </p:nvSpPr>
        <p:spPr>
          <a:xfrm>
            <a:off x="5387277" y="1552047"/>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23" name="Marcador de texto 3">
            <a:extLst>
              <a:ext uri="{FF2B5EF4-FFF2-40B4-BE49-F238E27FC236}">
                <a16:creationId xmlns:a16="http://schemas.microsoft.com/office/drawing/2014/main" id="{A5E3CCB4-43EF-DB40-B50F-80B1F61C6FAF}"/>
              </a:ext>
            </a:extLst>
          </p:cNvPr>
          <p:cNvSpPr>
            <a:spLocks noGrp="1"/>
          </p:cNvSpPr>
          <p:nvPr>
            <p:ph type="body" sz="quarter" idx="13" hasCustomPrompt="1"/>
          </p:nvPr>
        </p:nvSpPr>
        <p:spPr>
          <a:xfrm>
            <a:off x="423169" y="2595583"/>
            <a:ext cx="2973850" cy="320363"/>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24" name="Marcador de texto 3">
            <a:extLst>
              <a:ext uri="{FF2B5EF4-FFF2-40B4-BE49-F238E27FC236}">
                <a16:creationId xmlns:a16="http://schemas.microsoft.com/office/drawing/2014/main" id="{5C2665B6-DB56-C84D-93D8-D2148DCE3E6B}"/>
              </a:ext>
            </a:extLst>
          </p:cNvPr>
          <p:cNvSpPr>
            <a:spLocks noGrp="1"/>
          </p:cNvSpPr>
          <p:nvPr>
            <p:ph type="body" sz="quarter" idx="14" hasCustomPrompt="1"/>
          </p:nvPr>
        </p:nvSpPr>
        <p:spPr>
          <a:xfrm>
            <a:off x="1991403" y="2391359"/>
            <a:ext cx="3599141" cy="311501"/>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25" name="Marcador de texto 15">
            <a:extLst>
              <a:ext uri="{FF2B5EF4-FFF2-40B4-BE49-F238E27FC236}">
                <a16:creationId xmlns:a16="http://schemas.microsoft.com/office/drawing/2014/main" id="{DD88DE94-DE9B-9548-BFC2-D597A4F56DFA}"/>
              </a:ext>
            </a:extLst>
          </p:cNvPr>
          <p:cNvSpPr>
            <a:spLocks noGrp="1"/>
          </p:cNvSpPr>
          <p:nvPr>
            <p:ph type="body" sz="quarter" idx="15" hasCustomPrompt="1"/>
          </p:nvPr>
        </p:nvSpPr>
        <p:spPr>
          <a:xfrm>
            <a:off x="5387277" y="2274950"/>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27" name="Marcador de texto 3">
            <a:extLst>
              <a:ext uri="{FF2B5EF4-FFF2-40B4-BE49-F238E27FC236}">
                <a16:creationId xmlns:a16="http://schemas.microsoft.com/office/drawing/2014/main" id="{2238F629-2A35-E441-ACA7-961CE41BCBC4}"/>
              </a:ext>
            </a:extLst>
          </p:cNvPr>
          <p:cNvSpPr>
            <a:spLocks noGrp="1"/>
          </p:cNvSpPr>
          <p:nvPr>
            <p:ph type="body" sz="quarter" idx="16" hasCustomPrompt="1"/>
          </p:nvPr>
        </p:nvSpPr>
        <p:spPr>
          <a:xfrm>
            <a:off x="423168" y="3313699"/>
            <a:ext cx="2968439" cy="320161"/>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28" name="Marcador de texto 3">
            <a:extLst>
              <a:ext uri="{FF2B5EF4-FFF2-40B4-BE49-F238E27FC236}">
                <a16:creationId xmlns:a16="http://schemas.microsoft.com/office/drawing/2014/main" id="{4799B269-59E4-0B4F-81BF-633D66B8F278}"/>
              </a:ext>
            </a:extLst>
          </p:cNvPr>
          <p:cNvSpPr>
            <a:spLocks noGrp="1"/>
          </p:cNvSpPr>
          <p:nvPr>
            <p:ph type="body" sz="quarter" idx="17" hasCustomPrompt="1"/>
          </p:nvPr>
        </p:nvSpPr>
        <p:spPr>
          <a:xfrm>
            <a:off x="1991403" y="3109475"/>
            <a:ext cx="3599141" cy="310229"/>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29" name="Marcador de texto 15">
            <a:extLst>
              <a:ext uri="{FF2B5EF4-FFF2-40B4-BE49-F238E27FC236}">
                <a16:creationId xmlns:a16="http://schemas.microsoft.com/office/drawing/2014/main" id="{BD215A62-CE58-5A40-8F34-663CF9B6DF64}"/>
              </a:ext>
            </a:extLst>
          </p:cNvPr>
          <p:cNvSpPr>
            <a:spLocks noGrp="1"/>
          </p:cNvSpPr>
          <p:nvPr>
            <p:ph type="body" sz="quarter" idx="18" hasCustomPrompt="1"/>
          </p:nvPr>
        </p:nvSpPr>
        <p:spPr>
          <a:xfrm>
            <a:off x="5387277" y="299306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31" name="Marcador de texto 3">
            <a:extLst>
              <a:ext uri="{FF2B5EF4-FFF2-40B4-BE49-F238E27FC236}">
                <a16:creationId xmlns:a16="http://schemas.microsoft.com/office/drawing/2014/main" id="{B497BDA8-8421-3B42-81A4-19F74C79275D}"/>
              </a:ext>
            </a:extLst>
          </p:cNvPr>
          <p:cNvSpPr>
            <a:spLocks noGrp="1"/>
          </p:cNvSpPr>
          <p:nvPr>
            <p:ph type="body" sz="quarter" idx="19" hasCustomPrompt="1"/>
          </p:nvPr>
        </p:nvSpPr>
        <p:spPr>
          <a:xfrm>
            <a:off x="423169" y="4041389"/>
            <a:ext cx="2968438" cy="35320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32" name="Marcador de texto 3">
            <a:extLst>
              <a:ext uri="{FF2B5EF4-FFF2-40B4-BE49-F238E27FC236}">
                <a16:creationId xmlns:a16="http://schemas.microsoft.com/office/drawing/2014/main" id="{1546160F-867A-244D-8E88-CD46998AE63F}"/>
              </a:ext>
            </a:extLst>
          </p:cNvPr>
          <p:cNvSpPr>
            <a:spLocks noGrp="1"/>
          </p:cNvSpPr>
          <p:nvPr>
            <p:ph type="body" sz="quarter" idx="20" hasCustomPrompt="1"/>
          </p:nvPr>
        </p:nvSpPr>
        <p:spPr>
          <a:xfrm>
            <a:off x="1991403" y="3837165"/>
            <a:ext cx="3599141" cy="30255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33" name="Marcador de texto 15">
            <a:extLst>
              <a:ext uri="{FF2B5EF4-FFF2-40B4-BE49-F238E27FC236}">
                <a16:creationId xmlns:a16="http://schemas.microsoft.com/office/drawing/2014/main" id="{EF575985-D360-5E41-8BDC-2D3954DA68BF}"/>
              </a:ext>
            </a:extLst>
          </p:cNvPr>
          <p:cNvSpPr>
            <a:spLocks noGrp="1"/>
          </p:cNvSpPr>
          <p:nvPr>
            <p:ph type="body" sz="quarter" idx="21" hasCustomPrompt="1"/>
          </p:nvPr>
        </p:nvSpPr>
        <p:spPr>
          <a:xfrm>
            <a:off x="5387277" y="372075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35" name="Marcador de texto 3">
            <a:extLst>
              <a:ext uri="{FF2B5EF4-FFF2-40B4-BE49-F238E27FC236}">
                <a16:creationId xmlns:a16="http://schemas.microsoft.com/office/drawing/2014/main" id="{619D7DE5-779D-9A4B-9FD8-5B4C17758E41}"/>
              </a:ext>
            </a:extLst>
          </p:cNvPr>
          <p:cNvSpPr>
            <a:spLocks noGrp="1"/>
          </p:cNvSpPr>
          <p:nvPr>
            <p:ph type="body" sz="quarter" idx="22" hasCustomPrompt="1"/>
          </p:nvPr>
        </p:nvSpPr>
        <p:spPr>
          <a:xfrm>
            <a:off x="423169" y="4754718"/>
            <a:ext cx="2974806" cy="358968"/>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36" name="Marcador de texto 3">
            <a:extLst>
              <a:ext uri="{FF2B5EF4-FFF2-40B4-BE49-F238E27FC236}">
                <a16:creationId xmlns:a16="http://schemas.microsoft.com/office/drawing/2014/main" id="{354F9FAF-4483-154B-863B-3F4E682EA98E}"/>
              </a:ext>
            </a:extLst>
          </p:cNvPr>
          <p:cNvSpPr>
            <a:spLocks noGrp="1"/>
          </p:cNvSpPr>
          <p:nvPr>
            <p:ph type="body" sz="quarter" idx="23" hasCustomPrompt="1"/>
          </p:nvPr>
        </p:nvSpPr>
        <p:spPr>
          <a:xfrm>
            <a:off x="1991403" y="4550494"/>
            <a:ext cx="3599141" cy="302552"/>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37" name="Marcador de texto 15">
            <a:extLst>
              <a:ext uri="{FF2B5EF4-FFF2-40B4-BE49-F238E27FC236}">
                <a16:creationId xmlns:a16="http://schemas.microsoft.com/office/drawing/2014/main" id="{3C9D978E-0D85-CF4B-ACA3-2FE2F3B2D1E6}"/>
              </a:ext>
            </a:extLst>
          </p:cNvPr>
          <p:cNvSpPr>
            <a:spLocks noGrp="1"/>
          </p:cNvSpPr>
          <p:nvPr>
            <p:ph type="body" sz="quarter" idx="24" hasCustomPrompt="1"/>
          </p:nvPr>
        </p:nvSpPr>
        <p:spPr>
          <a:xfrm>
            <a:off x="5387277" y="4434084"/>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18669" y="372639"/>
            <a:ext cx="2978350" cy="341567"/>
          </a:xfrm>
        </p:spPr>
        <p:txBody>
          <a:bodyPr>
            <a:normAutofit/>
          </a:bodyPr>
          <a:lstStyle>
            <a:lvl1pPr>
              <a:defRPr sz="1300" b="1">
                <a:solidFill>
                  <a:schemeClr val="tx1">
                    <a:lumMod val="60000"/>
                    <a:lumOff val="40000"/>
                  </a:schemeClr>
                </a:solidFill>
              </a:defRPr>
            </a:lvl1pPr>
          </a:lstStyle>
          <a:p>
            <a:pPr lvl="0"/>
            <a:r>
              <a:rPr lang="es-ES"/>
              <a:t>INSERT SUBHEADING</a:t>
            </a:r>
          </a:p>
        </p:txBody>
      </p:sp>
      <p:sp>
        <p:nvSpPr>
          <p:cNvPr id="84" name="Marcador de texto 83">
            <a:extLst>
              <a:ext uri="{FF2B5EF4-FFF2-40B4-BE49-F238E27FC236}">
                <a16:creationId xmlns:a16="http://schemas.microsoft.com/office/drawing/2014/main" id="{FFB93D1C-610E-6E41-AAF3-2570F640128D}"/>
              </a:ext>
            </a:extLst>
          </p:cNvPr>
          <p:cNvSpPr>
            <a:spLocks noGrp="1"/>
          </p:cNvSpPr>
          <p:nvPr>
            <p:ph type="body" sz="quarter" idx="41" hasCustomPrompt="1"/>
          </p:nvPr>
        </p:nvSpPr>
        <p:spPr>
          <a:xfrm>
            <a:off x="415017" y="2275888"/>
            <a:ext cx="2982002"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5" name="Marcador de texto 83">
            <a:extLst>
              <a:ext uri="{FF2B5EF4-FFF2-40B4-BE49-F238E27FC236}">
                <a16:creationId xmlns:a16="http://schemas.microsoft.com/office/drawing/2014/main" id="{74986D2B-5EDB-7A46-BCB2-9666E8491EDC}"/>
              </a:ext>
            </a:extLst>
          </p:cNvPr>
          <p:cNvSpPr>
            <a:spLocks noGrp="1"/>
          </p:cNvSpPr>
          <p:nvPr>
            <p:ph type="body" sz="quarter" idx="42" hasCustomPrompt="1"/>
          </p:nvPr>
        </p:nvSpPr>
        <p:spPr>
          <a:xfrm>
            <a:off x="415017" y="2990540"/>
            <a:ext cx="2982002"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6" name="Marcador de texto 83">
            <a:extLst>
              <a:ext uri="{FF2B5EF4-FFF2-40B4-BE49-F238E27FC236}">
                <a16:creationId xmlns:a16="http://schemas.microsoft.com/office/drawing/2014/main" id="{547051A1-13A5-9141-B86E-40BE492F2C02}"/>
              </a:ext>
            </a:extLst>
          </p:cNvPr>
          <p:cNvSpPr>
            <a:spLocks noGrp="1"/>
          </p:cNvSpPr>
          <p:nvPr>
            <p:ph type="body" sz="quarter" idx="43" hasCustomPrompt="1"/>
          </p:nvPr>
        </p:nvSpPr>
        <p:spPr>
          <a:xfrm>
            <a:off x="415017" y="3714070"/>
            <a:ext cx="2982002" cy="35896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7" name="Marcador de texto 83">
            <a:extLst>
              <a:ext uri="{FF2B5EF4-FFF2-40B4-BE49-F238E27FC236}">
                <a16:creationId xmlns:a16="http://schemas.microsoft.com/office/drawing/2014/main" id="{BBFDF298-028C-DD47-95FB-C8F8D40599D5}"/>
              </a:ext>
            </a:extLst>
          </p:cNvPr>
          <p:cNvSpPr>
            <a:spLocks noGrp="1"/>
          </p:cNvSpPr>
          <p:nvPr>
            <p:ph type="body" sz="quarter" idx="44" hasCustomPrompt="1"/>
          </p:nvPr>
        </p:nvSpPr>
        <p:spPr>
          <a:xfrm>
            <a:off x="415017" y="4433160"/>
            <a:ext cx="2991110" cy="35896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415017" y="1552358"/>
            <a:ext cx="2974806" cy="361724"/>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89" name="Marcador de texto 3">
            <a:extLst>
              <a:ext uri="{FF2B5EF4-FFF2-40B4-BE49-F238E27FC236}">
                <a16:creationId xmlns:a16="http://schemas.microsoft.com/office/drawing/2014/main" id="{24F72723-FC1D-4A40-A3CE-0C68981C8F1D}"/>
              </a:ext>
            </a:extLst>
          </p:cNvPr>
          <p:cNvSpPr>
            <a:spLocks noGrp="1"/>
          </p:cNvSpPr>
          <p:nvPr>
            <p:ph type="body" sz="quarter" idx="46" hasCustomPrompt="1"/>
          </p:nvPr>
        </p:nvSpPr>
        <p:spPr>
          <a:xfrm>
            <a:off x="6189298" y="1872681"/>
            <a:ext cx="2974806" cy="33261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0" name="Marcador de texto 3">
            <a:extLst>
              <a:ext uri="{FF2B5EF4-FFF2-40B4-BE49-F238E27FC236}">
                <a16:creationId xmlns:a16="http://schemas.microsoft.com/office/drawing/2014/main" id="{D3C329BC-37ED-3642-B6E7-18E8C2DA4A86}"/>
              </a:ext>
            </a:extLst>
          </p:cNvPr>
          <p:cNvSpPr>
            <a:spLocks noGrp="1"/>
          </p:cNvSpPr>
          <p:nvPr>
            <p:ph type="body" sz="quarter" idx="47" hasCustomPrompt="1"/>
          </p:nvPr>
        </p:nvSpPr>
        <p:spPr>
          <a:xfrm>
            <a:off x="7757532" y="1668457"/>
            <a:ext cx="3599141" cy="297766"/>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1" name="Marcador de texto 15">
            <a:extLst>
              <a:ext uri="{FF2B5EF4-FFF2-40B4-BE49-F238E27FC236}">
                <a16:creationId xmlns:a16="http://schemas.microsoft.com/office/drawing/2014/main" id="{B3ECF550-48B2-2843-A029-DE80F2570CE0}"/>
              </a:ext>
            </a:extLst>
          </p:cNvPr>
          <p:cNvSpPr>
            <a:spLocks noGrp="1"/>
          </p:cNvSpPr>
          <p:nvPr>
            <p:ph type="body" sz="quarter" idx="48" hasCustomPrompt="1"/>
          </p:nvPr>
        </p:nvSpPr>
        <p:spPr>
          <a:xfrm>
            <a:off x="11153406" y="1552047"/>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2" name="Marcador de texto 3">
            <a:extLst>
              <a:ext uri="{FF2B5EF4-FFF2-40B4-BE49-F238E27FC236}">
                <a16:creationId xmlns:a16="http://schemas.microsoft.com/office/drawing/2014/main" id="{29CFFEB6-D481-4C48-BFC9-24B890AD2221}"/>
              </a:ext>
            </a:extLst>
          </p:cNvPr>
          <p:cNvSpPr>
            <a:spLocks noGrp="1"/>
          </p:cNvSpPr>
          <p:nvPr>
            <p:ph type="body" sz="quarter" idx="49" hasCustomPrompt="1"/>
          </p:nvPr>
        </p:nvSpPr>
        <p:spPr>
          <a:xfrm>
            <a:off x="6189298" y="2595583"/>
            <a:ext cx="2974806" cy="320363"/>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3" name="Marcador de texto 3">
            <a:extLst>
              <a:ext uri="{FF2B5EF4-FFF2-40B4-BE49-F238E27FC236}">
                <a16:creationId xmlns:a16="http://schemas.microsoft.com/office/drawing/2014/main" id="{DCF22A84-AB91-C041-B8E7-7AD902FD02E1}"/>
              </a:ext>
            </a:extLst>
          </p:cNvPr>
          <p:cNvSpPr>
            <a:spLocks noGrp="1"/>
          </p:cNvSpPr>
          <p:nvPr>
            <p:ph type="body" sz="quarter" idx="50" hasCustomPrompt="1"/>
          </p:nvPr>
        </p:nvSpPr>
        <p:spPr>
          <a:xfrm>
            <a:off x="7757532" y="2391359"/>
            <a:ext cx="3599141" cy="311501"/>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4" name="Marcador de texto 15">
            <a:extLst>
              <a:ext uri="{FF2B5EF4-FFF2-40B4-BE49-F238E27FC236}">
                <a16:creationId xmlns:a16="http://schemas.microsoft.com/office/drawing/2014/main" id="{8F9EFB6F-1C56-FF4E-983B-DD5BF7751594}"/>
              </a:ext>
            </a:extLst>
          </p:cNvPr>
          <p:cNvSpPr>
            <a:spLocks noGrp="1"/>
          </p:cNvSpPr>
          <p:nvPr>
            <p:ph type="body" sz="quarter" idx="51" hasCustomPrompt="1"/>
          </p:nvPr>
        </p:nvSpPr>
        <p:spPr>
          <a:xfrm>
            <a:off x="11153406" y="2274950"/>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5" name="Marcador de texto 3">
            <a:extLst>
              <a:ext uri="{FF2B5EF4-FFF2-40B4-BE49-F238E27FC236}">
                <a16:creationId xmlns:a16="http://schemas.microsoft.com/office/drawing/2014/main" id="{7A380FF4-DE32-0B49-BA56-808050E0D48A}"/>
              </a:ext>
            </a:extLst>
          </p:cNvPr>
          <p:cNvSpPr>
            <a:spLocks noGrp="1"/>
          </p:cNvSpPr>
          <p:nvPr>
            <p:ph type="body" sz="quarter" idx="52" hasCustomPrompt="1"/>
          </p:nvPr>
        </p:nvSpPr>
        <p:spPr>
          <a:xfrm>
            <a:off x="6189297" y="3313699"/>
            <a:ext cx="2968439" cy="32993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6" name="Marcador de texto 3">
            <a:extLst>
              <a:ext uri="{FF2B5EF4-FFF2-40B4-BE49-F238E27FC236}">
                <a16:creationId xmlns:a16="http://schemas.microsoft.com/office/drawing/2014/main" id="{F90E99F0-5358-DD48-8D52-BBC6648DD9D0}"/>
              </a:ext>
            </a:extLst>
          </p:cNvPr>
          <p:cNvSpPr>
            <a:spLocks noGrp="1"/>
          </p:cNvSpPr>
          <p:nvPr>
            <p:ph type="body" sz="quarter" idx="53" hasCustomPrompt="1"/>
          </p:nvPr>
        </p:nvSpPr>
        <p:spPr>
          <a:xfrm>
            <a:off x="7757532" y="3109475"/>
            <a:ext cx="3599141" cy="30920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97" name="Marcador de texto 15">
            <a:extLst>
              <a:ext uri="{FF2B5EF4-FFF2-40B4-BE49-F238E27FC236}">
                <a16:creationId xmlns:a16="http://schemas.microsoft.com/office/drawing/2014/main" id="{8865AF38-3DF9-C748-9434-4121CA979ED8}"/>
              </a:ext>
            </a:extLst>
          </p:cNvPr>
          <p:cNvSpPr>
            <a:spLocks noGrp="1"/>
          </p:cNvSpPr>
          <p:nvPr>
            <p:ph type="body" sz="quarter" idx="54" hasCustomPrompt="1"/>
          </p:nvPr>
        </p:nvSpPr>
        <p:spPr>
          <a:xfrm>
            <a:off x="11153406" y="299306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98" name="Marcador de texto 3">
            <a:extLst>
              <a:ext uri="{FF2B5EF4-FFF2-40B4-BE49-F238E27FC236}">
                <a16:creationId xmlns:a16="http://schemas.microsoft.com/office/drawing/2014/main" id="{12D15972-AEAA-2F46-9AE7-22657A557DC6}"/>
              </a:ext>
            </a:extLst>
          </p:cNvPr>
          <p:cNvSpPr>
            <a:spLocks noGrp="1"/>
          </p:cNvSpPr>
          <p:nvPr>
            <p:ph type="body" sz="quarter" idx="55" hasCustomPrompt="1"/>
          </p:nvPr>
        </p:nvSpPr>
        <p:spPr>
          <a:xfrm>
            <a:off x="6189298" y="4041389"/>
            <a:ext cx="2968438" cy="321337"/>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99" name="Marcador de texto 3">
            <a:extLst>
              <a:ext uri="{FF2B5EF4-FFF2-40B4-BE49-F238E27FC236}">
                <a16:creationId xmlns:a16="http://schemas.microsoft.com/office/drawing/2014/main" id="{A4760ED4-46A2-A445-B4CE-F9805FA92771}"/>
              </a:ext>
            </a:extLst>
          </p:cNvPr>
          <p:cNvSpPr>
            <a:spLocks noGrp="1"/>
          </p:cNvSpPr>
          <p:nvPr>
            <p:ph type="body" sz="quarter" idx="56" hasCustomPrompt="1"/>
          </p:nvPr>
        </p:nvSpPr>
        <p:spPr>
          <a:xfrm>
            <a:off x="7757532" y="3837165"/>
            <a:ext cx="3599141" cy="302553"/>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00" name="Marcador de texto 15">
            <a:extLst>
              <a:ext uri="{FF2B5EF4-FFF2-40B4-BE49-F238E27FC236}">
                <a16:creationId xmlns:a16="http://schemas.microsoft.com/office/drawing/2014/main" id="{FEB0E95D-338A-3346-BB70-C8F6FA0DD872}"/>
              </a:ext>
            </a:extLst>
          </p:cNvPr>
          <p:cNvSpPr>
            <a:spLocks noGrp="1"/>
          </p:cNvSpPr>
          <p:nvPr>
            <p:ph type="body" sz="quarter" idx="57" hasCustomPrompt="1"/>
          </p:nvPr>
        </p:nvSpPr>
        <p:spPr>
          <a:xfrm>
            <a:off x="11153406" y="3720756"/>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101" name="Marcador de texto 3">
            <a:extLst>
              <a:ext uri="{FF2B5EF4-FFF2-40B4-BE49-F238E27FC236}">
                <a16:creationId xmlns:a16="http://schemas.microsoft.com/office/drawing/2014/main" id="{A3F81034-DEB8-AF47-B75A-EC44FCFFBB43}"/>
              </a:ext>
            </a:extLst>
          </p:cNvPr>
          <p:cNvSpPr>
            <a:spLocks noGrp="1"/>
          </p:cNvSpPr>
          <p:nvPr>
            <p:ph type="body" sz="quarter" idx="58" hasCustomPrompt="1"/>
          </p:nvPr>
        </p:nvSpPr>
        <p:spPr>
          <a:xfrm>
            <a:off x="6189298" y="4754718"/>
            <a:ext cx="2974806" cy="321846"/>
          </a:xfrm>
        </p:spPr>
        <p:txBody>
          <a:bodyPr numCol="1">
            <a:normAutofit/>
          </a:bodyPr>
          <a:lstStyle>
            <a:lvl1pPr algn="just">
              <a:defRPr sz="1800">
                <a:solidFill>
                  <a:schemeClr val="tx1">
                    <a:lumMod val="60000"/>
                    <a:lumOff val="40000"/>
                  </a:schemeClr>
                </a:solidFill>
              </a:defRPr>
            </a:lvl1pPr>
            <a:lvl2pPr algn="l">
              <a:buFontTx/>
              <a:buNone/>
              <a:defRPr/>
            </a:lvl2pPr>
          </a:lstStyle>
          <a:p>
            <a:pPr lvl="0"/>
            <a:r>
              <a:rPr lang="es-ES" err="1"/>
              <a:t>Subheading</a:t>
            </a:r>
            <a:r>
              <a:rPr lang="es-ES"/>
              <a:t> </a:t>
            </a:r>
            <a:r>
              <a:rPr lang="es-ES" err="1"/>
              <a:t>Title</a:t>
            </a:r>
            <a:endParaRPr lang="es-ES"/>
          </a:p>
        </p:txBody>
      </p:sp>
      <p:sp>
        <p:nvSpPr>
          <p:cNvPr id="102" name="Marcador de texto 3">
            <a:extLst>
              <a:ext uri="{FF2B5EF4-FFF2-40B4-BE49-F238E27FC236}">
                <a16:creationId xmlns:a16="http://schemas.microsoft.com/office/drawing/2014/main" id="{2A538B8E-41CD-4341-AED6-2FFA34B3F039}"/>
              </a:ext>
            </a:extLst>
          </p:cNvPr>
          <p:cNvSpPr>
            <a:spLocks noGrp="1"/>
          </p:cNvSpPr>
          <p:nvPr>
            <p:ph type="body" sz="quarter" idx="59" hasCustomPrompt="1"/>
          </p:nvPr>
        </p:nvSpPr>
        <p:spPr>
          <a:xfrm>
            <a:off x="7757532" y="4550493"/>
            <a:ext cx="3599141" cy="321337"/>
          </a:xfrm>
        </p:spPr>
        <p:txBody>
          <a:bodyPr numCol="1">
            <a:noAutofit/>
          </a:bodyPr>
          <a:lstStyle>
            <a:lvl1pPr algn="just">
              <a:defRPr sz="1000">
                <a:solidFill>
                  <a:schemeClr val="tx1">
                    <a:lumMod val="60000"/>
                    <a:lumOff val="40000"/>
                  </a:schemeClr>
                </a:solidFill>
              </a:defRPr>
            </a:lvl1pPr>
            <a:lvl2pPr algn="l">
              <a:buFontTx/>
              <a:buNone/>
              <a:defRPr sz="1000"/>
            </a:lvl2pPr>
          </a:lstStyle>
          <a:p>
            <a:pPr lvl="0"/>
            <a:r>
              <a:rPr lang="es-ES"/>
              <a:t>…………………………………………………….......................</a:t>
            </a:r>
          </a:p>
        </p:txBody>
      </p:sp>
      <p:sp>
        <p:nvSpPr>
          <p:cNvPr id="103" name="Marcador de texto 15">
            <a:extLst>
              <a:ext uri="{FF2B5EF4-FFF2-40B4-BE49-F238E27FC236}">
                <a16:creationId xmlns:a16="http://schemas.microsoft.com/office/drawing/2014/main" id="{173C5E62-67BC-9C45-8601-618E1D179FBA}"/>
              </a:ext>
            </a:extLst>
          </p:cNvPr>
          <p:cNvSpPr>
            <a:spLocks noGrp="1"/>
          </p:cNvSpPr>
          <p:nvPr>
            <p:ph type="body" sz="quarter" idx="60" hasCustomPrompt="1"/>
          </p:nvPr>
        </p:nvSpPr>
        <p:spPr>
          <a:xfrm>
            <a:off x="11153406" y="4434084"/>
            <a:ext cx="729889" cy="418962"/>
          </a:xfrm>
        </p:spPr>
        <p:txBody>
          <a:bodyPr>
            <a:normAutofit/>
          </a:bodyPr>
          <a:lstStyle>
            <a:lvl1pPr algn="just">
              <a:defRPr sz="2000"/>
            </a:lvl1pPr>
            <a:lvl2pPr>
              <a:defRPr sz="2000">
                <a:solidFill>
                  <a:schemeClr val="tx1"/>
                </a:solidFill>
              </a:defRPr>
            </a:lvl2pPr>
            <a:lvl3pPr>
              <a:defRPr sz="2000">
                <a:solidFill>
                  <a:schemeClr val="tx1"/>
                </a:solidFill>
              </a:defRPr>
            </a:lvl3pPr>
          </a:lstStyle>
          <a:p>
            <a:pPr lvl="0"/>
            <a:r>
              <a:rPr lang="es-ES"/>
              <a:t>P.01</a:t>
            </a:r>
          </a:p>
        </p:txBody>
      </p:sp>
      <p:sp>
        <p:nvSpPr>
          <p:cNvPr id="104" name="Marcador de texto 83">
            <a:extLst>
              <a:ext uri="{FF2B5EF4-FFF2-40B4-BE49-F238E27FC236}">
                <a16:creationId xmlns:a16="http://schemas.microsoft.com/office/drawing/2014/main" id="{967DFE4E-11D5-9B48-9787-7C376FDD5735}"/>
              </a:ext>
            </a:extLst>
          </p:cNvPr>
          <p:cNvSpPr>
            <a:spLocks noGrp="1"/>
          </p:cNvSpPr>
          <p:nvPr>
            <p:ph type="body" sz="quarter" idx="61" hasCustomPrompt="1"/>
          </p:nvPr>
        </p:nvSpPr>
        <p:spPr>
          <a:xfrm>
            <a:off x="6181146" y="2275888"/>
            <a:ext cx="2971542"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5" name="Marcador de texto 83">
            <a:extLst>
              <a:ext uri="{FF2B5EF4-FFF2-40B4-BE49-F238E27FC236}">
                <a16:creationId xmlns:a16="http://schemas.microsoft.com/office/drawing/2014/main" id="{A66AEF34-CCE3-244B-9A73-A752C1D152BF}"/>
              </a:ext>
            </a:extLst>
          </p:cNvPr>
          <p:cNvSpPr>
            <a:spLocks noGrp="1"/>
          </p:cNvSpPr>
          <p:nvPr>
            <p:ph type="body" sz="quarter" idx="62" hasCustomPrompt="1"/>
          </p:nvPr>
        </p:nvSpPr>
        <p:spPr>
          <a:xfrm>
            <a:off x="6181146" y="2990540"/>
            <a:ext cx="2968438" cy="323159"/>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6" name="Marcador de texto 83">
            <a:extLst>
              <a:ext uri="{FF2B5EF4-FFF2-40B4-BE49-F238E27FC236}">
                <a16:creationId xmlns:a16="http://schemas.microsoft.com/office/drawing/2014/main" id="{2EC5676D-D773-CF40-86EC-47E332356C7C}"/>
              </a:ext>
            </a:extLst>
          </p:cNvPr>
          <p:cNvSpPr>
            <a:spLocks noGrp="1"/>
          </p:cNvSpPr>
          <p:nvPr>
            <p:ph type="body" sz="quarter" idx="63" hasCustomPrompt="1"/>
          </p:nvPr>
        </p:nvSpPr>
        <p:spPr>
          <a:xfrm>
            <a:off x="6181146" y="3714070"/>
            <a:ext cx="2982958" cy="321337"/>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7" name="Marcador de texto 83">
            <a:extLst>
              <a:ext uri="{FF2B5EF4-FFF2-40B4-BE49-F238E27FC236}">
                <a16:creationId xmlns:a16="http://schemas.microsoft.com/office/drawing/2014/main" id="{AFC92137-6235-2146-8DDC-3CC348067A27}"/>
              </a:ext>
            </a:extLst>
          </p:cNvPr>
          <p:cNvSpPr>
            <a:spLocks noGrp="1"/>
          </p:cNvSpPr>
          <p:nvPr>
            <p:ph type="body" sz="quarter" idx="64" hasCustomPrompt="1"/>
          </p:nvPr>
        </p:nvSpPr>
        <p:spPr>
          <a:xfrm>
            <a:off x="6181145" y="4433160"/>
            <a:ext cx="2974805"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08" name="Marcador de texto 83">
            <a:extLst>
              <a:ext uri="{FF2B5EF4-FFF2-40B4-BE49-F238E27FC236}">
                <a16:creationId xmlns:a16="http://schemas.microsoft.com/office/drawing/2014/main" id="{8F8F59DA-8014-C044-83F5-3C1BA460C2BE}"/>
              </a:ext>
            </a:extLst>
          </p:cNvPr>
          <p:cNvSpPr>
            <a:spLocks noGrp="1"/>
          </p:cNvSpPr>
          <p:nvPr>
            <p:ph type="body" sz="quarter" idx="65" hasCustomPrompt="1"/>
          </p:nvPr>
        </p:nvSpPr>
        <p:spPr>
          <a:xfrm>
            <a:off x="6181146" y="1552358"/>
            <a:ext cx="2982958" cy="314908"/>
          </a:xfrm>
        </p:spPr>
        <p:txBody>
          <a:bodyPr>
            <a:normAutofit/>
          </a:bodyPr>
          <a:lstStyle>
            <a:lvl1pPr>
              <a:defRPr sz="2000" b="1">
                <a:solidFill>
                  <a:schemeClr val="tx2"/>
                </a:solidFill>
              </a:defRPr>
            </a:lvl1pPr>
          </a:lstStyle>
          <a:p>
            <a:pPr lvl="0"/>
            <a:r>
              <a:rPr lang="es-ES" err="1"/>
              <a:t>Chapter</a:t>
            </a:r>
            <a:r>
              <a:rPr lang="es-ES"/>
              <a:t> </a:t>
            </a:r>
            <a:r>
              <a:rPr lang="es-ES" err="1"/>
              <a:t>Title</a:t>
            </a:r>
            <a:endParaRPr lang="es-ES"/>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15018" y="647835"/>
            <a:ext cx="2991110" cy="431800"/>
          </a:xfrm>
        </p:spPr>
        <p:txBody>
          <a:bodyPr>
            <a:normAutofit/>
          </a:bodyPr>
          <a:lstStyle>
            <a:lvl1pPr>
              <a:defRPr sz="2000" b="1">
                <a:solidFill>
                  <a:schemeClr val="tx2"/>
                </a:solidFill>
              </a:defRPr>
            </a:lvl1pPr>
          </a:lstStyle>
          <a:p>
            <a:pPr lvl="0"/>
            <a:r>
              <a:rPr lang="es-ES" err="1"/>
              <a:t>Index</a:t>
            </a:r>
            <a:endParaRPr lang="es-ES"/>
          </a:p>
        </p:txBody>
      </p:sp>
    </p:spTree>
    <p:extLst>
      <p:ext uri="{BB962C8B-B14F-4D97-AF65-F5344CB8AC3E}">
        <p14:creationId xmlns:p14="http://schemas.microsoft.com/office/powerpoint/2010/main" val="174331560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5334298"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2" name="Marcador de texto 2">
            <a:extLst>
              <a:ext uri="{FF2B5EF4-FFF2-40B4-BE49-F238E27FC236}">
                <a16:creationId xmlns:a16="http://schemas.microsoft.com/office/drawing/2014/main" id="{37EC0C27-5E8F-CE46-9D3F-E57743BA89B1}"/>
              </a:ext>
            </a:extLst>
          </p:cNvPr>
          <p:cNvSpPr>
            <a:spLocks noGrp="1"/>
          </p:cNvSpPr>
          <p:nvPr>
            <p:ph type="body" sz="quarter" idx="15" hasCustomPrompt="1"/>
          </p:nvPr>
        </p:nvSpPr>
        <p:spPr>
          <a:xfrm>
            <a:off x="9704471" y="296112"/>
            <a:ext cx="2125662" cy="288925"/>
          </a:xfrm>
        </p:spPr>
        <p:txBody>
          <a:bodyPr>
            <a:noAutofit/>
          </a:bodyPr>
          <a:lstStyle>
            <a:lvl1pPr>
              <a:defRPr sz="1050" b="1">
                <a:solidFill>
                  <a:schemeClr val="tx1">
                    <a:lumMod val="60000"/>
                    <a:lumOff val="40000"/>
                  </a:schemeClr>
                </a:solidFill>
              </a:defRPr>
            </a:lvl1pPr>
          </a:lstStyle>
          <a:p>
            <a:pPr lvl="0"/>
            <a:r>
              <a:rPr lang="es-ES"/>
              <a:t>USO INTERNO RESTRINGIDO</a:t>
            </a:r>
          </a:p>
        </p:txBody>
      </p:sp>
    </p:spTree>
    <p:extLst>
      <p:ext uri="{BB962C8B-B14F-4D97-AF65-F5344CB8AC3E}">
        <p14:creationId xmlns:p14="http://schemas.microsoft.com/office/powerpoint/2010/main" val="799720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6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0" name="Gráfico 9">
            <a:extLst>
              <a:ext uri="{FF2B5EF4-FFF2-40B4-BE49-F238E27FC236}">
                <a16:creationId xmlns:a16="http://schemas.microsoft.com/office/drawing/2014/main" id="{967F06FF-74A9-2E4A-9F48-78DDA1A2382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21125899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028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Interior 5">
    <p:bg>
      <p:bgPr>
        <a:solidFill>
          <a:schemeClr val="bg1"/>
        </a:soli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AEA30710-1CBA-4BF1-88A9-E081805095A2}"/>
              </a:ext>
            </a:extLst>
          </p:cNvPr>
          <p:cNvSpPr>
            <a:spLocks/>
          </p:cNvSpPr>
          <p:nvPr userDrawn="1"/>
        </p:nvSpPr>
        <p:spPr bwMode="auto">
          <a:xfrm>
            <a:off x="10664979" y="6495950"/>
            <a:ext cx="298159" cy="2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r" defTabSz="914363" eaLnBrk="1" hangingPunct="1">
              <a:defRPr/>
            </a:pPr>
            <a:fld id="{4C133B8C-2B4F-45CB-BBA4-156FF8F44E6A}" type="slidenum">
              <a:rPr lang="es-ES_tradnl" altLang="es-ES" sz="1333" smtClean="0">
                <a:solidFill>
                  <a:srgbClr val="0066FF"/>
                </a:solidFill>
                <a:latin typeface="Calibri"/>
                <a:ea typeface="Arial" charset="0"/>
                <a:cs typeface="Arial" charset="0"/>
                <a:sym typeface="Arial" pitchFamily="34" charset="0"/>
              </a:rPr>
              <a:pPr algn="r" defTabSz="914363" eaLnBrk="1" hangingPunct="1">
                <a:defRPr/>
              </a:pPr>
              <a:t>‹#›</a:t>
            </a:fld>
            <a:endParaRPr lang="es-ES_tradnl" altLang="es-ES" sz="1333">
              <a:solidFill>
                <a:srgbClr val="0066FF"/>
              </a:solidFill>
              <a:latin typeface="Calibri"/>
              <a:ea typeface="Arial" charset="0"/>
              <a:cs typeface="Arial" charset="0"/>
              <a:sym typeface="Arial" pitchFamily="34" charset="0"/>
            </a:endParaRPr>
          </a:p>
        </p:txBody>
      </p:sp>
      <p:cxnSp>
        <p:nvCxnSpPr>
          <p:cNvPr id="6" name="Conector recto 5">
            <a:extLst>
              <a:ext uri="{FF2B5EF4-FFF2-40B4-BE49-F238E27FC236}">
                <a16:creationId xmlns:a16="http://schemas.microsoft.com/office/drawing/2014/main" id="{D52F5DEB-D9D9-44A8-AC9E-E5108726730B}"/>
              </a:ext>
            </a:extLst>
          </p:cNvPr>
          <p:cNvCxnSpPr/>
          <p:nvPr userDrawn="1"/>
        </p:nvCxnSpPr>
        <p:spPr>
          <a:xfrm flipV="1">
            <a:off x="11034256" y="6471712"/>
            <a:ext cx="0" cy="253659"/>
          </a:xfrm>
          <a:prstGeom prst="line">
            <a:avLst/>
          </a:prstGeom>
          <a:noFill/>
          <a:ln w="9525" cap="flat" cmpd="sng" algn="ctr">
            <a:solidFill>
              <a:srgbClr val="0066FF"/>
            </a:solidFill>
            <a:prstDash val="solid"/>
          </a:ln>
          <a:effectLst/>
        </p:spPr>
      </p:cxnSp>
      <p:pic>
        <p:nvPicPr>
          <p:cNvPr id="7" name="Gráfico 6">
            <a:extLst>
              <a:ext uri="{FF2B5EF4-FFF2-40B4-BE49-F238E27FC236}">
                <a16:creationId xmlns:a16="http://schemas.microsoft.com/office/drawing/2014/main" id="{44B6E346-6E55-49F0-8A0F-15E9EF1E57F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085056" y="6464827"/>
            <a:ext cx="960000" cy="267429"/>
          </a:xfrm>
          <a:prstGeom prst="rect">
            <a:avLst/>
          </a:prstGeom>
        </p:spPr>
      </p:pic>
      <p:grpSp>
        <p:nvGrpSpPr>
          <p:cNvPr id="9" name="Grupo 8">
            <a:extLst>
              <a:ext uri="{FF2B5EF4-FFF2-40B4-BE49-F238E27FC236}">
                <a16:creationId xmlns:a16="http://schemas.microsoft.com/office/drawing/2014/main" id="{1770D0D5-6510-4512-9BB3-E447D40E3260}"/>
              </a:ext>
            </a:extLst>
          </p:cNvPr>
          <p:cNvGrpSpPr>
            <a:grpSpLocks noChangeAspect="1"/>
          </p:cNvGrpSpPr>
          <p:nvPr userDrawn="1"/>
        </p:nvGrpSpPr>
        <p:grpSpPr>
          <a:xfrm>
            <a:off x="128579" y="68977"/>
            <a:ext cx="672000" cy="169529"/>
            <a:chOff x="1055507" y="1075764"/>
            <a:chExt cx="770304" cy="194329"/>
          </a:xfrm>
          <a:solidFill>
            <a:srgbClr val="0066FF"/>
          </a:solidFill>
        </p:grpSpPr>
        <p:sp>
          <p:nvSpPr>
            <p:cNvPr id="11" name="Elipse 10">
              <a:extLst>
                <a:ext uri="{FF2B5EF4-FFF2-40B4-BE49-F238E27FC236}">
                  <a16:creationId xmlns:a16="http://schemas.microsoft.com/office/drawing/2014/main" id="{B98326AB-6BB1-46BF-98F9-972C4DFB7925}"/>
                </a:ext>
              </a:extLst>
            </p:cNvPr>
            <p:cNvSpPr/>
            <p:nvPr userDrawn="1"/>
          </p:nvSpPr>
          <p:spPr>
            <a:xfrm>
              <a:off x="1631481" y="1075764"/>
              <a:ext cx="194330" cy="194329"/>
            </a:xfrm>
            <a:prstGeom prst="ellipse">
              <a:avLst/>
            </a:prstGeom>
            <a:grpFill/>
            <a:ln w="2540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s-ES_tradnl" sz="3200" b="0" i="0" u="none" strike="noStrike" kern="0" cap="none" spc="0" normalizeH="0" baseline="0" noProof="0" err="1">
                <a:ln>
                  <a:noFill/>
                </a:ln>
                <a:solidFill>
                  <a:srgbClr val="031A34"/>
                </a:solidFill>
                <a:effectLst/>
                <a:uLnTx/>
                <a:uFillTx/>
                <a:latin typeface="Calibri"/>
                <a:ea typeface="+mn-ea"/>
                <a:cs typeface="+mn-cs"/>
              </a:endParaRPr>
            </a:p>
          </p:txBody>
        </p:sp>
        <p:sp>
          <p:nvSpPr>
            <p:cNvPr id="12" name="Elipse 11">
              <a:extLst>
                <a:ext uri="{FF2B5EF4-FFF2-40B4-BE49-F238E27FC236}">
                  <a16:creationId xmlns:a16="http://schemas.microsoft.com/office/drawing/2014/main" id="{848282B6-5C0D-440F-9BDC-06F4D5DAF308}"/>
                </a:ext>
              </a:extLst>
            </p:cNvPr>
            <p:cNvSpPr/>
            <p:nvPr userDrawn="1"/>
          </p:nvSpPr>
          <p:spPr>
            <a:xfrm>
              <a:off x="1343402" y="1075764"/>
              <a:ext cx="194330" cy="194329"/>
            </a:xfrm>
            <a:prstGeom prst="ellipse">
              <a:avLst/>
            </a:prstGeom>
            <a:grpFill/>
            <a:ln w="2540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s-ES_tradnl" sz="3200" b="0" i="0" u="none" strike="noStrike" kern="0" cap="none" spc="0" normalizeH="0" baseline="0" noProof="0" err="1">
                <a:ln>
                  <a:noFill/>
                </a:ln>
                <a:solidFill>
                  <a:srgbClr val="031A34"/>
                </a:solidFill>
                <a:effectLst/>
                <a:uLnTx/>
                <a:uFillTx/>
                <a:latin typeface="Calibri"/>
                <a:ea typeface="+mn-ea"/>
                <a:cs typeface="+mn-cs"/>
              </a:endParaRPr>
            </a:p>
          </p:txBody>
        </p:sp>
        <p:sp>
          <p:nvSpPr>
            <p:cNvPr id="13" name="Elipse 12">
              <a:extLst>
                <a:ext uri="{FF2B5EF4-FFF2-40B4-BE49-F238E27FC236}">
                  <a16:creationId xmlns:a16="http://schemas.microsoft.com/office/drawing/2014/main" id="{5E017159-D800-4511-B170-60563A92C773}"/>
                </a:ext>
              </a:extLst>
            </p:cNvPr>
            <p:cNvSpPr/>
            <p:nvPr userDrawn="1"/>
          </p:nvSpPr>
          <p:spPr>
            <a:xfrm>
              <a:off x="1055507" y="1075764"/>
              <a:ext cx="194330" cy="194329"/>
            </a:xfrm>
            <a:prstGeom prst="ellipse">
              <a:avLst/>
            </a:prstGeom>
            <a:grpFill/>
            <a:ln w="2540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s-ES_tradnl" sz="3200" b="0" i="0" u="none" strike="noStrike" kern="0" cap="none" spc="0" normalizeH="0" baseline="0" noProof="0" err="1">
                <a:ln>
                  <a:noFill/>
                </a:ln>
                <a:solidFill>
                  <a:srgbClr val="031A34"/>
                </a:solidFill>
                <a:effectLst/>
                <a:uLnTx/>
                <a:uFillTx/>
                <a:latin typeface="Calibri"/>
                <a:ea typeface="+mn-ea"/>
                <a:cs typeface="+mn-cs"/>
              </a:endParaRPr>
            </a:p>
          </p:txBody>
        </p:sp>
      </p:grpSp>
    </p:spTree>
    <p:extLst>
      <p:ext uri="{BB962C8B-B14F-4D97-AF65-F5344CB8AC3E}">
        <p14:creationId xmlns:p14="http://schemas.microsoft.com/office/powerpoint/2010/main" val="31340495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11268590"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11268591" cy="198438"/>
          </a:xfrm>
        </p:spPr>
        <p:txBody>
          <a:bodyPr>
            <a:noAutofit/>
          </a:bodyPr>
          <a:lstStyle>
            <a:lvl1pPr marL="0" indent="0">
              <a:buNone/>
              <a:defRPr sz="1300" b="1" cap="all" baseline="0"/>
            </a:lvl1pPr>
          </a:lstStyle>
          <a:p>
            <a:pPr lvl="0"/>
            <a:r>
              <a:rPr lang="es-ES"/>
              <a:t>INSERT SUBHEADING</a:t>
            </a:r>
          </a:p>
        </p:txBody>
      </p:sp>
      <p:pic>
        <p:nvPicPr>
          <p:cNvPr id="10" name="Gráfico 9">
            <a:extLst>
              <a:ext uri="{FF2B5EF4-FFF2-40B4-BE49-F238E27FC236}">
                <a16:creationId xmlns:a16="http://schemas.microsoft.com/office/drawing/2014/main" id="{967F06FF-74A9-2E4A-9F48-78DDA1A23822}"/>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9818012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2" y="609644"/>
            <a:ext cx="11259303"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1126270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11262706" cy="1273612"/>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0" y="366676"/>
            <a:ext cx="11259303" cy="198438"/>
          </a:xfrm>
        </p:spPr>
        <p:txBody>
          <a:bodyPr>
            <a:noAutofit/>
          </a:bodyPr>
          <a:lstStyle>
            <a:lvl1pPr marL="0" indent="0">
              <a:buNone/>
              <a:defRPr sz="1300" b="1" cap="all" baseline="0">
                <a:latin typeface="+mn-lt"/>
              </a:defRPr>
            </a:lvl1pPr>
          </a:lstStyle>
          <a:p>
            <a:pPr lvl="0"/>
            <a:r>
              <a:rPr lang="es-ES"/>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25275485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Texto_Column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9654" y="609644"/>
            <a:ext cx="11257119"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5541"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8943" y="366676"/>
            <a:ext cx="11257120" cy="198438"/>
          </a:xfrm>
        </p:spPr>
        <p:txBody>
          <a:bodyPr>
            <a:noAutofit/>
          </a:bodyPr>
          <a:lstStyle>
            <a:lvl1pPr marL="0" indent="0">
              <a:buNone/>
              <a:defRPr sz="1300" b="1" cap="all" baseline="0"/>
            </a:lvl1pPr>
          </a:lstStyle>
          <a:p>
            <a:pPr lvl="0"/>
            <a:r>
              <a:rPr lang="es-ES"/>
              <a:t>INSERT SUBHEADING</a:t>
            </a:r>
          </a:p>
        </p:txBody>
      </p:sp>
      <p:sp>
        <p:nvSpPr>
          <p:cNvPr id="12" name="Marcador de texto 12">
            <a:extLst>
              <a:ext uri="{FF2B5EF4-FFF2-40B4-BE49-F238E27FC236}">
                <a16:creationId xmlns:a16="http://schemas.microsoft.com/office/drawing/2014/main" id="{BD8A9A29-247E-EA46-8CD4-1758841A8D95}"/>
              </a:ext>
            </a:extLst>
          </p:cNvPr>
          <p:cNvSpPr>
            <a:spLocks noGrp="1"/>
          </p:cNvSpPr>
          <p:nvPr>
            <p:ph type="body" sz="quarter" idx="17" hasCustomPrompt="1"/>
          </p:nvPr>
        </p:nvSpPr>
        <p:spPr>
          <a:xfrm>
            <a:off x="415541"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3" name="Marcador de texto 14">
            <a:extLst>
              <a:ext uri="{FF2B5EF4-FFF2-40B4-BE49-F238E27FC236}">
                <a16:creationId xmlns:a16="http://schemas.microsoft.com/office/drawing/2014/main" id="{5271E3B7-3FD3-8440-9710-E3439F3EE80C}"/>
              </a:ext>
            </a:extLst>
          </p:cNvPr>
          <p:cNvSpPr>
            <a:spLocks noGrp="1"/>
          </p:cNvSpPr>
          <p:nvPr>
            <p:ph type="body" sz="quarter" idx="18" hasCustomPrompt="1"/>
          </p:nvPr>
        </p:nvSpPr>
        <p:spPr>
          <a:xfrm>
            <a:off x="415541"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21" name="Marcador de texto 14">
            <a:extLst>
              <a:ext uri="{FF2B5EF4-FFF2-40B4-BE49-F238E27FC236}">
                <a16:creationId xmlns:a16="http://schemas.microsoft.com/office/drawing/2014/main" id="{01CE7070-5CE0-8D45-A606-20C768D30ADA}"/>
              </a:ext>
            </a:extLst>
          </p:cNvPr>
          <p:cNvSpPr>
            <a:spLocks noGrp="1"/>
          </p:cNvSpPr>
          <p:nvPr>
            <p:ph type="body" sz="quarter" idx="19" hasCustomPrompt="1"/>
          </p:nvPr>
        </p:nvSpPr>
        <p:spPr>
          <a:xfrm>
            <a:off x="6350977" y="1740662"/>
            <a:ext cx="5320097" cy="1391925"/>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 </a:t>
            </a:r>
            <a:r>
              <a:rPr lang="es-ES" err="1"/>
              <a:t>Nulla</a:t>
            </a:r>
            <a:r>
              <a:rPr lang="es-ES"/>
              <a:t> </a:t>
            </a:r>
            <a:r>
              <a:rPr lang="es-ES" err="1"/>
              <a:t>lacus</a:t>
            </a:r>
            <a:r>
              <a:rPr lang="es-ES"/>
              <a:t> </a:t>
            </a:r>
            <a:r>
              <a:rPr lang="es-ES" err="1"/>
              <a:t>dui</a:t>
            </a:r>
            <a:r>
              <a:rPr lang="es-ES"/>
              <a:t>, </a:t>
            </a:r>
            <a:r>
              <a:rPr lang="es-ES" err="1"/>
              <a:t>gravida</a:t>
            </a:r>
            <a:r>
              <a:rPr lang="es-ES"/>
              <a:t> </a:t>
            </a:r>
            <a:r>
              <a:rPr lang="es-ES" err="1"/>
              <a:t>ac</a:t>
            </a:r>
            <a:r>
              <a:rPr lang="es-ES"/>
              <a:t> ornare </a:t>
            </a:r>
            <a:r>
              <a:rPr lang="es-ES" err="1"/>
              <a:t>ac</a:t>
            </a:r>
            <a:r>
              <a:rPr lang="es-ES"/>
              <a:t>.</a:t>
            </a:r>
          </a:p>
        </p:txBody>
      </p:sp>
      <p:sp>
        <p:nvSpPr>
          <p:cNvPr id="22" name="Marcador de texto 12">
            <a:extLst>
              <a:ext uri="{FF2B5EF4-FFF2-40B4-BE49-F238E27FC236}">
                <a16:creationId xmlns:a16="http://schemas.microsoft.com/office/drawing/2014/main" id="{404E435A-E585-1841-9763-026093A59329}"/>
              </a:ext>
            </a:extLst>
          </p:cNvPr>
          <p:cNvSpPr>
            <a:spLocks noGrp="1"/>
          </p:cNvSpPr>
          <p:nvPr>
            <p:ph type="body" sz="quarter" idx="20" hasCustomPrompt="1"/>
          </p:nvPr>
        </p:nvSpPr>
        <p:spPr>
          <a:xfrm>
            <a:off x="6350977" y="3176718"/>
            <a:ext cx="5320097" cy="36382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23" name="Marcador de texto 14">
            <a:extLst>
              <a:ext uri="{FF2B5EF4-FFF2-40B4-BE49-F238E27FC236}">
                <a16:creationId xmlns:a16="http://schemas.microsoft.com/office/drawing/2014/main" id="{5AB8C3F2-42FD-F745-A334-79067A11A48E}"/>
              </a:ext>
            </a:extLst>
          </p:cNvPr>
          <p:cNvSpPr>
            <a:spLocks noGrp="1"/>
          </p:cNvSpPr>
          <p:nvPr>
            <p:ph type="body" sz="quarter" idx="21" hasCustomPrompt="1"/>
          </p:nvPr>
        </p:nvSpPr>
        <p:spPr>
          <a:xfrm>
            <a:off x="6350977" y="3540538"/>
            <a:ext cx="5320098"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25" name="Gráfico 24">
            <a:extLst>
              <a:ext uri="{FF2B5EF4-FFF2-40B4-BE49-F238E27FC236}">
                <a16:creationId xmlns:a16="http://schemas.microsoft.com/office/drawing/2014/main" id="{13C623E7-0B4E-7B4B-9050-79C0DA76ECCF}"/>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8209014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_Texto_Enfasis_Fondo_Blanc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40" y="1479572"/>
            <a:ext cx="10923594" cy="1589066"/>
          </a:xfrm>
        </p:spPr>
        <p:txBody>
          <a:bodyPr/>
          <a:lstStyle>
            <a:lvl1pPr>
              <a:defRPr sz="5000"/>
            </a:lvl1pPr>
          </a:lstStyle>
          <a:p>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p:spPr>
        <p:txBody>
          <a:bodyPr>
            <a:noAutofit/>
          </a:bodyPr>
          <a:lstStyle>
            <a:lvl1pPr>
              <a:defRPr sz="5000" b="1">
                <a:solidFill>
                  <a:schemeClr val="tx1">
                    <a:lumMod val="60000"/>
                    <a:lumOff val="40000"/>
                  </a:schemeClr>
                </a:solidFill>
              </a:defRPr>
            </a:lvl1pPr>
            <a:lvl2pPr>
              <a:defRPr sz="5000" b="1"/>
            </a:lvl2pPr>
            <a:lvl3pPr>
              <a:defRPr sz="5000" b="1"/>
            </a:lvl3pPr>
            <a:lvl4pPr>
              <a:defRPr sz="5000" b="1"/>
            </a:lvl4pPr>
            <a:lvl5pPr>
              <a:defRPr sz="5000" b="1"/>
            </a:lvl5pPr>
          </a:lstStyle>
          <a:p>
            <a:pPr lvl="0"/>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p:txBody>
      </p:sp>
      <p:pic>
        <p:nvPicPr>
          <p:cNvPr id="8" name="Gráfico 7">
            <a:extLst>
              <a:ext uri="{FF2B5EF4-FFF2-40B4-BE49-F238E27FC236}">
                <a16:creationId xmlns:a16="http://schemas.microsoft.com/office/drawing/2014/main" id="{059A1EC2-E296-1C49-B7C5-AFC158D0F292}"/>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3998045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_Texto_Enfasis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90539" y="1479572"/>
            <a:ext cx="10923594" cy="1589066"/>
          </a:xfrm>
        </p:spPr>
        <p:txBody>
          <a:bodyPr/>
          <a:lstStyle>
            <a:lvl1pPr>
              <a:defRPr sz="5000">
                <a:solidFill>
                  <a:schemeClr val="bg1"/>
                </a:solidFill>
              </a:defRPr>
            </a:lvl1pPr>
          </a:lstStyle>
          <a:p>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5" name="Marcador de texto 4">
            <a:extLst>
              <a:ext uri="{FF2B5EF4-FFF2-40B4-BE49-F238E27FC236}">
                <a16:creationId xmlns:a16="http://schemas.microsoft.com/office/drawing/2014/main" id="{4D7272F2-7A68-2949-92E4-20E4609AD595}"/>
              </a:ext>
            </a:extLst>
          </p:cNvPr>
          <p:cNvSpPr>
            <a:spLocks noGrp="1"/>
          </p:cNvSpPr>
          <p:nvPr>
            <p:ph type="body" sz="quarter" idx="11" hasCustomPrompt="1"/>
          </p:nvPr>
        </p:nvSpPr>
        <p:spPr>
          <a:xfrm>
            <a:off x="395599" y="3141663"/>
            <a:ext cx="10923594" cy="2087562"/>
          </a:xfrm>
        </p:spPr>
        <p:txBody>
          <a:bodyPr>
            <a:noAutofit/>
          </a:bodyPr>
          <a:lstStyle>
            <a:lvl1pPr>
              <a:defRPr sz="5000" b="1">
                <a:solidFill>
                  <a:schemeClr val="accent1">
                    <a:lumMod val="40000"/>
                    <a:lumOff val="60000"/>
                  </a:schemeClr>
                </a:solidFill>
              </a:defRPr>
            </a:lvl1pPr>
            <a:lvl2pPr>
              <a:defRPr sz="5000" b="1"/>
            </a:lvl2pPr>
            <a:lvl3pPr>
              <a:defRPr sz="5000" b="1"/>
            </a:lvl3pPr>
            <a:lvl4pPr>
              <a:defRPr sz="5000" b="1"/>
            </a:lvl4pPr>
            <a:lvl5pPr>
              <a:defRPr sz="5000" b="1"/>
            </a:lvl5pPr>
          </a:lstStyle>
          <a:p>
            <a:pPr lvl="0"/>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p:txBody>
      </p:sp>
      <p:pic>
        <p:nvPicPr>
          <p:cNvPr id="8" name="Gráfico 7">
            <a:extLst>
              <a:ext uri="{FF2B5EF4-FFF2-40B4-BE49-F238E27FC236}">
                <a16:creationId xmlns:a16="http://schemas.microsoft.com/office/drawing/2014/main" id="{4CD7EA10-D8A9-F847-AA68-9AEC57ED868B}"/>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5689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_Txt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8" y="2461480"/>
            <a:ext cx="4595520" cy="2717800"/>
          </a:xfrm>
        </p:spPr>
        <p:txBody>
          <a:bodyPr wrap="square">
            <a:noAutofit/>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2" name="Gráfico 11">
            <a:extLst>
              <a:ext uri="{FF2B5EF4-FFF2-40B4-BE49-F238E27FC236}">
                <a16:creationId xmlns:a16="http://schemas.microsoft.com/office/drawing/2014/main" id="{2978F95F-1C5B-0142-A1FD-DA63FB4F461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413529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ndice">
    <p:bg>
      <p:bgPr>
        <a:solidFill>
          <a:schemeClr val="bg1"/>
        </a:solidFill>
        <a:effectLst/>
      </p:bgPr>
    </p:bg>
    <p:spTree>
      <p:nvGrpSpPr>
        <p:cNvPr id="1" name=""/>
        <p:cNvGrpSpPr/>
        <p:nvPr/>
      </p:nvGrpSpPr>
      <p:grpSpPr>
        <a:xfrm>
          <a:off x="0" y="0"/>
          <a:ext cx="0" cy="0"/>
          <a:chOff x="0" y="0"/>
          <a:chExt cx="0" cy="0"/>
        </a:xfrm>
      </p:grpSpPr>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18669" y="372639"/>
            <a:ext cx="2978350" cy="341567"/>
          </a:xfrm>
        </p:spPr>
        <p:txBody>
          <a:bodyPr>
            <a:normAutofit/>
          </a:bodyPr>
          <a:lstStyle>
            <a:lvl1pPr>
              <a:defRPr sz="1300" b="1">
                <a:solidFill>
                  <a:schemeClr val="tx1">
                    <a:lumMod val="60000"/>
                    <a:lumOff val="40000"/>
                  </a:schemeClr>
                </a:solidFill>
              </a:defRPr>
            </a:lvl1pPr>
          </a:lstStyle>
          <a:p>
            <a:pPr lvl="0"/>
            <a:r>
              <a:rPr lang="es-ES"/>
              <a:t>INSERT SUBHEADING</a:t>
            </a:r>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370568" y="1425883"/>
            <a:ext cx="788077" cy="4784281"/>
          </a:xfrm>
        </p:spPr>
        <p:txBody>
          <a:bodyPr>
            <a:noAutofit/>
          </a:bodyPr>
          <a:lstStyle>
            <a:lvl1pPr>
              <a:lnSpc>
                <a:spcPct val="100000"/>
              </a:lnSpc>
              <a:spcBef>
                <a:spcPts val="1300"/>
              </a:spcBef>
              <a:defRPr sz="5400" b="1">
                <a:solidFill>
                  <a:schemeClr val="tx2"/>
                </a:solidFill>
              </a:defRPr>
            </a:lvl1pPr>
          </a:lstStyle>
          <a:p>
            <a:pPr lvl="0"/>
            <a:r>
              <a:rPr lang="es-ES"/>
              <a:t>1.</a:t>
            </a:r>
            <a:br>
              <a:rPr lang="es-ES"/>
            </a:br>
            <a:r>
              <a:rPr lang="es-ES"/>
              <a:t>2.</a:t>
            </a:r>
            <a:br>
              <a:rPr lang="es-ES"/>
            </a:br>
            <a:r>
              <a:rPr lang="es-ES"/>
              <a:t>3.</a:t>
            </a:r>
            <a:br>
              <a:rPr lang="es-ES"/>
            </a:br>
            <a:r>
              <a:rPr lang="es-ES"/>
              <a:t>4.</a:t>
            </a:r>
            <a:br>
              <a:rPr lang="es-ES"/>
            </a:br>
            <a:r>
              <a:rPr lang="es-ES"/>
              <a:t>5.</a:t>
            </a:r>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15018" y="647835"/>
            <a:ext cx="2991110" cy="431800"/>
          </a:xfrm>
        </p:spPr>
        <p:txBody>
          <a:bodyPr>
            <a:normAutofit/>
          </a:bodyPr>
          <a:lstStyle>
            <a:lvl1pPr>
              <a:defRPr sz="2000" b="1">
                <a:solidFill>
                  <a:schemeClr val="tx2"/>
                </a:solidFill>
              </a:defRPr>
            </a:lvl1pPr>
          </a:lstStyle>
          <a:p>
            <a:pPr lvl="0"/>
            <a:r>
              <a:rPr lang="es-ES" err="1"/>
              <a:t>Index</a:t>
            </a:r>
            <a:endParaRPr lang="es-ES"/>
          </a:p>
        </p:txBody>
      </p:sp>
      <p:sp>
        <p:nvSpPr>
          <p:cNvPr id="44" name="Marcador de texto 83">
            <a:extLst>
              <a:ext uri="{FF2B5EF4-FFF2-40B4-BE49-F238E27FC236}">
                <a16:creationId xmlns:a16="http://schemas.microsoft.com/office/drawing/2014/main" id="{CBF29B9B-8E00-ED48-AEBE-65C3714F5EAA}"/>
              </a:ext>
            </a:extLst>
          </p:cNvPr>
          <p:cNvSpPr>
            <a:spLocks noGrp="1"/>
          </p:cNvSpPr>
          <p:nvPr>
            <p:ph type="body" sz="quarter" idx="67" hasCustomPrompt="1"/>
          </p:nvPr>
        </p:nvSpPr>
        <p:spPr>
          <a:xfrm>
            <a:off x="1100818" y="1425883"/>
            <a:ext cx="5896651" cy="4784281"/>
          </a:xfrm>
        </p:spPr>
        <p:txBody>
          <a:bodyPr>
            <a:noAutofit/>
          </a:bodyPr>
          <a:lstStyle>
            <a:lvl1pPr>
              <a:lnSpc>
                <a:spcPct val="100000"/>
              </a:lnSpc>
              <a:spcBef>
                <a:spcPts val="1300"/>
              </a:spcBef>
              <a:defRPr sz="5400" b="1">
                <a:solidFill>
                  <a:schemeClr val="tx1">
                    <a:lumMod val="60000"/>
                    <a:lumOff val="40000"/>
                  </a:schemeClr>
                </a:solidFill>
              </a:defRPr>
            </a:lvl1pPr>
          </a:lstStyle>
          <a:p>
            <a:pPr lvl="0"/>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r>
              <a:rPr lang="es-ES" err="1"/>
              <a:t>Chapter</a:t>
            </a:r>
            <a:r>
              <a:rPr lang="es-ES"/>
              <a:t> </a:t>
            </a:r>
            <a:r>
              <a:rPr lang="es-ES" err="1"/>
              <a:t>Title</a:t>
            </a:r>
            <a:br>
              <a:rPr lang="es-ES"/>
            </a:br>
            <a:endParaRPr lang="es-ES"/>
          </a:p>
        </p:txBody>
      </p:sp>
    </p:spTree>
    <p:extLst>
      <p:ext uri="{BB962C8B-B14F-4D97-AF65-F5344CB8AC3E}">
        <p14:creationId xmlns:p14="http://schemas.microsoft.com/office/powerpoint/2010/main" val="99792545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_Txt_Imagen_Redonda">
    <p:bg>
      <p:bgPr>
        <a:solidFill>
          <a:schemeClr val="bg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B70B12B-8EC8-A743-A48B-40F9957BD415}"/>
              </a:ext>
            </a:extLst>
          </p:cNvPr>
          <p:cNvSpPr/>
          <p:nvPr userDrawn="1"/>
        </p:nvSpPr>
        <p:spPr>
          <a:xfrm>
            <a:off x="5375275" y="549275"/>
            <a:ext cx="5764188" cy="5764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8" y="2461480"/>
            <a:ext cx="4595520" cy="2717800"/>
          </a:xfrm>
        </p:spPr>
        <p:txBody>
          <a:bodyPr wrap="square">
            <a:noAutofit/>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7"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7"/>
            <a:ext cx="5746065" cy="5764188"/>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12" name="Gráfico 11">
            <a:extLst>
              <a:ext uri="{FF2B5EF4-FFF2-40B4-BE49-F238E27FC236}">
                <a16:creationId xmlns:a16="http://schemas.microsoft.com/office/drawing/2014/main" id="{2978F95F-1C5B-0142-A1FD-DA63FB4F461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22711127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Txt_Imagen_Redonda_Fondo_Azul">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5320545" cy="800944"/>
          </a:xfrm>
        </p:spPr>
        <p:txBody>
          <a:bodyPr/>
          <a:lstStyle>
            <a:lvl1pPr>
              <a:defRPr>
                <a:solidFill>
                  <a:schemeClr val="bg1"/>
                </a:solidFill>
              </a:defRPr>
            </a:lvl1p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20978" y="1745320"/>
            <a:ext cx="4595521" cy="603600"/>
          </a:xfrm>
        </p:spPr>
        <p:txBody>
          <a:bodyPr/>
          <a:lstStyle>
            <a:lvl1pPr marL="0" indent="0">
              <a:buNone/>
              <a:defRPr b="1">
                <a:solidFill>
                  <a:schemeClr val="bg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20977" y="2461480"/>
            <a:ext cx="4595521" cy="2717800"/>
          </a:xfrm>
        </p:spPr>
        <p:txBody>
          <a:bodyPr/>
          <a:lstStyle>
            <a:lvl1pPr marL="0" indent="0">
              <a:buNone/>
              <a:defRPr>
                <a:solidFill>
                  <a:schemeClr val="bg1"/>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5311256" cy="198438"/>
          </a:xfrm>
        </p:spPr>
        <p:txBody>
          <a:bodyPr>
            <a:noAutofit/>
          </a:bodyPr>
          <a:lstStyle>
            <a:lvl1pPr marL="0" indent="0">
              <a:buNone/>
              <a:defRPr sz="1300" b="1" cap="all" baseline="0">
                <a:solidFill>
                  <a:schemeClr val="bg1"/>
                </a:solidFill>
              </a:defRPr>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5380500" y="556106"/>
            <a:ext cx="5758963" cy="5777127"/>
          </a:xfrm>
          <a:prstGeom prst="ellipse">
            <a:avLst/>
          </a:prstGeom>
          <a:solidFill>
            <a:schemeClr val="accent1">
              <a:lumMod val="20000"/>
              <a:lumOff val="80000"/>
            </a:schemeClr>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sz="1600"/>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s-ES"/>
              <a:t>Inserte </a:t>
            </a:r>
            <a:r>
              <a:rPr lang="es-ES" err="1"/>
              <a:t>imágen</a:t>
            </a:r>
            <a:endParaRPr lang="es-ES"/>
          </a:p>
        </p:txBody>
      </p:sp>
      <p:pic>
        <p:nvPicPr>
          <p:cNvPr id="12" name="Gráfico 11">
            <a:extLst>
              <a:ext uri="{FF2B5EF4-FFF2-40B4-BE49-F238E27FC236}">
                <a16:creationId xmlns:a16="http://schemas.microsoft.com/office/drawing/2014/main" id="{D44B2B31-AADE-2D40-A3C9-1A8A61B14898}"/>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854955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9_Texto_Con_Imagen_Cuadra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7473"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3359"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3358"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6761" y="366676"/>
            <a:ext cx="3704934" cy="198438"/>
          </a:xfrm>
        </p:spPr>
        <p:txBody>
          <a:bodyPr>
            <a:noAutofit/>
          </a:bodyPr>
          <a:lstStyle>
            <a:lvl1pPr marL="0" indent="0">
              <a:buNone/>
              <a:defRPr sz="1300" b="1" cap="all" baseline="0"/>
            </a:lvl1pPr>
          </a:lstStyle>
          <a:p>
            <a:pPr lvl="0"/>
            <a:r>
              <a:rPr lang="es-ES"/>
              <a:t>INSERT SUBHEADING</a:t>
            </a:r>
          </a:p>
        </p:txBody>
      </p:sp>
      <p:sp>
        <p:nvSpPr>
          <p:cNvPr id="10" name="Marcador de posición de imagen 9">
            <a:extLst>
              <a:ext uri="{FF2B5EF4-FFF2-40B4-BE49-F238E27FC236}">
                <a16:creationId xmlns:a16="http://schemas.microsoft.com/office/drawing/2014/main" id="{D24A2D91-FE07-DD4B-8E90-1BD3F7A378A9}"/>
              </a:ext>
            </a:extLst>
          </p:cNvPr>
          <p:cNvSpPr>
            <a:spLocks noGrp="1"/>
          </p:cNvSpPr>
          <p:nvPr>
            <p:ph type="pic" sz="quarter" idx="15" hasCustomPrompt="1"/>
          </p:nvPr>
        </p:nvSpPr>
        <p:spPr>
          <a:xfrm>
            <a:off x="4295775" y="549275"/>
            <a:ext cx="7379970"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4" name="Gráfico 13">
            <a:extLst>
              <a:ext uri="{FF2B5EF4-FFF2-40B4-BE49-F238E27FC236}">
                <a16:creationId xmlns:a16="http://schemas.microsoft.com/office/drawing/2014/main" id="{FF3BB164-BE43-B241-9BF7-49B8651FC680}"/>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79266355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0_Texto_Con_Imagenes_Cuadradas">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15092" y="609644"/>
            <a:ext cx="1125168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24381" y="366676"/>
            <a:ext cx="11251682"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E166127-948E-434C-90AC-DEE04C3D91AF}"/>
              </a:ext>
            </a:extLst>
          </p:cNvPr>
          <p:cNvSpPr>
            <a:spLocks noGrp="1"/>
          </p:cNvSpPr>
          <p:nvPr>
            <p:ph type="pic" sz="quarter" idx="17" hasCustomPrompt="1"/>
          </p:nvPr>
        </p:nvSpPr>
        <p:spPr>
          <a:xfrm>
            <a:off x="515938" y="1628776"/>
            <a:ext cx="5508626" cy="4679949"/>
          </a:xfrm>
          <a:solidFill>
            <a:schemeClr val="accent1">
              <a:lumMod val="20000"/>
              <a:lumOff val="80000"/>
            </a:schemeClr>
          </a:solidFill>
        </p:spPr>
        <p:txBody>
          <a:bodyPr anchor="ctr">
            <a:normAutofit/>
          </a:bodyPr>
          <a:lstStyle>
            <a:lvl1pPr algn="ctr">
              <a:defRPr sz="1600"/>
            </a:lvl1pPr>
          </a:lstStyle>
          <a:p>
            <a:r>
              <a:rPr lang="es-ES"/>
              <a:t>Imagen </a:t>
            </a:r>
          </a:p>
        </p:txBody>
      </p:sp>
      <p:sp>
        <p:nvSpPr>
          <p:cNvPr id="19" name="Marcador de posición de imagen 9">
            <a:extLst>
              <a:ext uri="{FF2B5EF4-FFF2-40B4-BE49-F238E27FC236}">
                <a16:creationId xmlns:a16="http://schemas.microsoft.com/office/drawing/2014/main" id="{FD434FA2-08C3-B04D-956F-2D1EAED7F44B}"/>
              </a:ext>
            </a:extLst>
          </p:cNvPr>
          <p:cNvSpPr>
            <a:spLocks noGrp="1"/>
          </p:cNvSpPr>
          <p:nvPr>
            <p:ph type="pic" sz="quarter" idx="18" hasCustomPrompt="1"/>
          </p:nvPr>
        </p:nvSpPr>
        <p:spPr>
          <a:xfrm>
            <a:off x="6167438" y="1628775"/>
            <a:ext cx="5510442" cy="4679949"/>
          </a:xfrm>
          <a:solidFill>
            <a:schemeClr val="accent1">
              <a:lumMod val="20000"/>
              <a:lumOff val="80000"/>
            </a:schemeClr>
          </a:solidFill>
        </p:spPr>
        <p:txBody>
          <a:bodyPr anchor="ctr">
            <a:normAutofit/>
          </a:bodyPr>
          <a:lstStyle>
            <a:lvl1pPr algn="ctr">
              <a:defRPr sz="1600"/>
            </a:lvl1pPr>
          </a:lstStyle>
          <a:p>
            <a:r>
              <a:rPr lang="es-ES"/>
              <a:t>Imagen </a:t>
            </a:r>
          </a:p>
        </p:txBody>
      </p:sp>
      <p:pic>
        <p:nvPicPr>
          <p:cNvPr id="20" name="Gráfico 19">
            <a:extLst>
              <a:ext uri="{FF2B5EF4-FFF2-40B4-BE49-F238E27FC236}">
                <a16:creationId xmlns:a16="http://schemas.microsoft.com/office/drawing/2014/main" id="{138381B1-B5F7-6D41-8F03-FA5AF16419BC}"/>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6951082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1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3887112"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49" y="1745320"/>
            <a:ext cx="3881226"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47" y="2461480"/>
            <a:ext cx="3881225"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08663" y="366676"/>
            <a:ext cx="3887112"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403724" y="549239"/>
            <a:ext cx="3600451"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5" name="Marcador de posición de imagen 9">
            <a:extLst>
              <a:ext uri="{FF2B5EF4-FFF2-40B4-BE49-F238E27FC236}">
                <a16:creationId xmlns:a16="http://schemas.microsoft.com/office/drawing/2014/main" id="{4DF4394C-AC73-B248-B9C9-EE57E9E5441B}"/>
              </a:ext>
            </a:extLst>
          </p:cNvPr>
          <p:cNvSpPr>
            <a:spLocks noGrp="1"/>
          </p:cNvSpPr>
          <p:nvPr>
            <p:ph type="pic" sz="quarter" idx="18" hasCustomPrompt="1"/>
          </p:nvPr>
        </p:nvSpPr>
        <p:spPr>
          <a:xfrm>
            <a:off x="8075612" y="549239"/>
            <a:ext cx="3600451" cy="5759450"/>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6" name="Gráfico 15">
            <a:extLst>
              <a:ext uri="{FF2B5EF4-FFF2-40B4-BE49-F238E27FC236}">
                <a16:creationId xmlns:a16="http://schemas.microsoft.com/office/drawing/2014/main" id="{9BDDDDE0-961B-8947-BB2E-8F6F758606A9}"/>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4887252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2A_Texto_Imagen">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50"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p:spPr>
        <p:txBody>
          <a:bodyPr>
            <a:noAutofit/>
          </a:bodyPr>
          <a:lstStyle>
            <a:lvl1pPr marL="0" indent="0">
              <a:buNone/>
              <a:defRPr sz="1300" b="1" cap="all" baseline="0"/>
            </a:lvl1pPr>
          </a:lstStyle>
          <a:p>
            <a:pPr lvl="0"/>
            <a:r>
              <a:rPr lang="es-ES"/>
              <a:t>INSERT SUBHEADING</a:t>
            </a:r>
          </a:p>
        </p:txBody>
      </p:sp>
      <p:sp>
        <p:nvSpPr>
          <p:cNvPr id="12" name="Marcador de posición de imagen 9">
            <a:extLst>
              <a:ext uri="{FF2B5EF4-FFF2-40B4-BE49-F238E27FC236}">
                <a16:creationId xmlns:a16="http://schemas.microsoft.com/office/drawing/2014/main" id="{AF014C1F-5DA6-BD48-8CB8-F7316AD404B1}"/>
              </a:ext>
            </a:extLst>
          </p:cNvPr>
          <p:cNvSpPr>
            <a:spLocks noGrp="1"/>
          </p:cNvSpPr>
          <p:nvPr>
            <p:ph type="pic" sz="quarter" idx="17" hasCustomPrompt="1"/>
          </p:nvPr>
        </p:nvSpPr>
        <p:spPr>
          <a:xfrm>
            <a:off x="4210521" y="549275"/>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0" name="Marcador de posición de imagen 9">
            <a:extLst>
              <a:ext uri="{FF2B5EF4-FFF2-40B4-BE49-F238E27FC236}">
                <a16:creationId xmlns:a16="http://schemas.microsoft.com/office/drawing/2014/main" id="{D02795F5-6C12-834F-B019-D7809BB331F0}"/>
              </a:ext>
            </a:extLst>
          </p:cNvPr>
          <p:cNvSpPr>
            <a:spLocks noGrp="1"/>
          </p:cNvSpPr>
          <p:nvPr>
            <p:ph type="pic" sz="quarter" idx="18" hasCustomPrompt="1"/>
          </p:nvPr>
        </p:nvSpPr>
        <p:spPr>
          <a:xfrm>
            <a:off x="7979439" y="549275"/>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3" name="Marcador de posición de imagen 9">
            <a:extLst>
              <a:ext uri="{FF2B5EF4-FFF2-40B4-BE49-F238E27FC236}">
                <a16:creationId xmlns:a16="http://schemas.microsoft.com/office/drawing/2014/main" id="{2AC0C1AC-37D1-D940-8C55-C962846D9A33}"/>
              </a:ext>
            </a:extLst>
          </p:cNvPr>
          <p:cNvSpPr>
            <a:spLocks noGrp="1"/>
          </p:cNvSpPr>
          <p:nvPr>
            <p:ph type="pic" sz="quarter" idx="19" hasCustomPrompt="1"/>
          </p:nvPr>
        </p:nvSpPr>
        <p:spPr>
          <a:xfrm>
            <a:off x="4210521" y="3465741"/>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
        <p:nvSpPr>
          <p:cNvPr id="14" name="Marcador de posición de imagen 9">
            <a:extLst>
              <a:ext uri="{FF2B5EF4-FFF2-40B4-BE49-F238E27FC236}">
                <a16:creationId xmlns:a16="http://schemas.microsoft.com/office/drawing/2014/main" id="{C6F7ED5A-3746-7945-9845-224AFBD2E4B6}"/>
              </a:ext>
            </a:extLst>
          </p:cNvPr>
          <p:cNvSpPr>
            <a:spLocks noGrp="1"/>
          </p:cNvSpPr>
          <p:nvPr>
            <p:ph type="pic" sz="quarter" idx="20" hasCustomPrompt="1"/>
          </p:nvPr>
        </p:nvSpPr>
        <p:spPr>
          <a:xfrm>
            <a:off x="7979439" y="3465741"/>
            <a:ext cx="3695700" cy="2845932"/>
          </a:xfr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pic>
        <p:nvPicPr>
          <p:cNvPr id="17" name="Gráfico 16">
            <a:extLst>
              <a:ext uri="{FF2B5EF4-FFF2-40B4-BE49-F238E27FC236}">
                <a16:creationId xmlns:a16="http://schemas.microsoft.com/office/drawing/2014/main" id="{B00FAABF-2390-4848-A912-EC781DED917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1709872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12A_Texto_Device 1">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50"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p:spPr>
        <p:txBody>
          <a:bodyPr>
            <a:noAutofit/>
          </a:bodyPr>
          <a:lstStyle>
            <a:lvl1pPr marL="0" indent="0">
              <a:buNone/>
              <a:defRPr sz="1300" b="1" cap="all" baseline="0"/>
            </a:lvl1pPr>
          </a:lstStyle>
          <a:p>
            <a:pPr lvl="0"/>
            <a:r>
              <a:rPr lang="es-ES"/>
              <a:t>INSERT SUBHEADING</a:t>
            </a:r>
          </a:p>
        </p:txBody>
      </p:sp>
      <p:pic>
        <p:nvPicPr>
          <p:cNvPr id="17" name="Gráfico 16">
            <a:extLst>
              <a:ext uri="{FF2B5EF4-FFF2-40B4-BE49-F238E27FC236}">
                <a16:creationId xmlns:a16="http://schemas.microsoft.com/office/drawing/2014/main" id="{B00FAABF-2390-4848-A912-EC781DED917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pic>
        <p:nvPicPr>
          <p:cNvPr id="15" name="Picture 14" descr="A picture containing monitor, screen, picture frame&#10;&#10;Description automatically generated">
            <a:extLst>
              <a:ext uri="{FF2B5EF4-FFF2-40B4-BE49-F238E27FC236}">
                <a16:creationId xmlns:a16="http://schemas.microsoft.com/office/drawing/2014/main" id="{28BA61DB-A6B8-C74F-9D5C-189FEE9B1585}"/>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4376500" y="695881"/>
            <a:ext cx="7766470" cy="6026448"/>
          </a:xfrm>
          <a:prstGeom prst="rect">
            <a:avLst/>
          </a:prstGeom>
        </p:spPr>
      </p:pic>
      <p:sp>
        <p:nvSpPr>
          <p:cNvPr id="20" name="Marcador de posición de imagen 9">
            <a:extLst>
              <a:ext uri="{FF2B5EF4-FFF2-40B4-BE49-F238E27FC236}">
                <a16:creationId xmlns:a16="http://schemas.microsoft.com/office/drawing/2014/main" id="{4C058738-506B-C647-A5B2-F19B8E0EAAE2}"/>
              </a:ext>
            </a:extLst>
          </p:cNvPr>
          <p:cNvSpPr>
            <a:spLocks noGrp="1"/>
          </p:cNvSpPr>
          <p:nvPr>
            <p:ph type="pic" sz="quarter" idx="17" hasCustomPrompt="1"/>
          </p:nvPr>
        </p:nvSpPr>
        <p:spPr>
          <a:xfrm>
            <a:off x="5661954" y="1267115"/>
            <a:ext cx="5753507" cy="4323769"/>
          </a:xfrm>
          <a:prstGeom prst="roundRect">
            <a:avLst>
              <a:gd name="adj" fmla="val 1486"/>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Tree>
    <p:extLst>
      <p:ext uri="{BB962C8B-B14F-4D97-AF65-F5344CB8AC3E}">
        <p14:creationId xmlns:p14="http://schemas.microsoft.com/office/powerpoint/2010/main" val="31846431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12A_Texto_Device 2">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50"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p:spPr>
        <p:txBody>
          <a:bodyPr>
            <a:noAutofit/>
          </a:bodyPr>
          <a:lstStyle>
            <a:lvl1pPr marL="0" indent="0">
              <a:buNone/>
              <a:defRPr sz="1300" b="1" cap="all" baseline="0"/>
            </a:lvl1pPr>
          </a:lstStyle>
          <a:p>
            <a:pPr lvl="0"/>
            <a:r>
              <a:rPr lang="es-ES"/>
              <a:t>INSERT SUBHEADING</a:t>
            </a:r>
          </a:p>
        </p:txBody>
      </p:sp>
      <p:pic>
        <p:nvPicPr>
          <p:cNvPr id="17" name="Gráfico 16">
            <a:extLst>
              <a:ext uri="{FF2B5EF4-FFF2-40B4-BE49-F238E27FC236}">
                <a16:creationId xmlns:a16="http://schemas.microsoft.com/office/drawing/2014/main" id="{B00FAABF-2390-4848-A912-EC781DED917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pic>
        <p:nvPicPr>
          <p:cNvPr id="19" name="Picture 18" descr="Icon&#10;&#10;Description automatically generated">
            <a:extLst>
              <a:ext uri="{FF2B5EF4-FFF2-40B4-BE49-F238E27FC236}">
                <a16:creationId xmlns:a16="http://schemas.microsoft.com/office/drawing/2014/main" id="{6A2BDBEC-B0B1-4A47-8EBE-5B97A5D1103A}"/>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4004340" y="710802"/>
            <a:ext cx="4231104" cy="5436396"/>
          </a:xfrm>
          <a:prstGeom prst="rect">
            <a:avLst/>
          </a:prstGeom>
        </p:spPr>
      </p:pic>
      <p:sp>
        <p:nvSpPr>
          <p:cNvPr id="23" name="Marcador de posición de imagen 9">
            <a:extLst>
              <a:ext uri="{FF2B5EF4-FFF2-40B4-BE49-F238E27FC236}">
                <a16:creationId xmlns:a16="http://schemas.microsoft.com/office/drawing/2014/main" id="{FE00BE72-C7E8-2F4D-903C-1180A883E942}"/>
              </a:ext>
            </a:extLst>
          </p:cNvPr>
          <p:cNvSpPr>
            <a:spLocks noGrp="1"/>
          </p:cNvSpPr>
          <p:nvPr>
            <p:ph type="pic" sz="quarter" idx="17" hasCustomPrompt="1"/>
          </p:nvPr>
        </p:nvSpPr>
        <p:spPr>
          <a:xfrm>
            <a:off x="5199073" y="1410588"/>
            <a:ext cx="1970694" cy="4156835"/>
          </a:xfrm>
          <a:prstGeom prst="roundRect">
            <a:avLst>
              <a:gd name="adj" fmla="val 9619"/>
            </a:avLst>
          </a:prstGeom>
          <a:solidFill>
            <a:schemeClr val="accent1">
              <a:lumMod val="20000"/>
              <a:lumOff val="80000"/>
            </a:schemeClr>
          </a:solidFill>
          <a:effectLst>
            <a:softEdge rad="0"/>
          </a:effectLst>
        </p:spPr>
        <p:txBody>
          <a:bodyPr anchor="ctr">
            <a:normAutofit/>
          </a:bodyPr>
          <a:lstStyle>
            <a:lvl1pPr algn="ctr">
              <a:defRPr sz="1600"/>
            </a:lvl1pPr>
          </a:lstStyle>
          <a:p>
            <a:r>
              <a:rPr lang="es-ES" err="1"/>
              <a:t>Imágen</a:t>
            </a:r>
            <a:endParaRPr lang="es-ES"/>
          </a:p>
        </p:txBody>
      </p:sp>
      <p:sp>
        <p:nvSpPr>
          <p:cNvPr id="24" name="Marcador de posición de imagen 9">
            <a:extLst>
              <a:ext uri="{FF2B5EF4-FFF2-40B4-BE49-F238E27FC236}">
                <a16:creationId xmlns:a16="http://schemas.microsoft.com/office/drawing/2014/main" id="{7DDE2EF7-DFAD-C44E-8940-BD994BA44ACB}"/>
              </a:ext>
            </a:extLst>
          </p:cNvPr>
          <p:cNvSpPr>
            <a:spLocks noGrp="1"/>
          </p:cNvSpPr>
          <p:nvPr>
            <p:ph type="pic" sz="quarter" idx="22" hasCustomPrompt="1"/>
          </p:nvPr>
        </p:nvSpPr>
        <p:spPr>
          <a:xfrm>
            <a:off x="7483439" y="1410588"/>
            <a:ext cx="1970694" cy="4156835"/>
          </a:xfrm>
          <a:prstGeom prst="roundRect">
            <a:avLst>
              <a:gd name="adj" fmla="val 9619"/>
            </a:avLst>
          </a:prstGeom>
          <a:solidFill>
            <a:schemeClr val="accent1">
              <a:lumMod val="20000"/>
              <a:lumOff val="80000"/>
            </a:schemeClr>
          </a:solidFill>
          <a:effectLst>
            <a:softEdge rad="0"/>
          </a:effectLst>
        </p:spPr>
        <p:txBody>
          <a:bodyPr anchor="ctr">
            <a:normAutofit/>
          </a:bodyPr>
          <a:lstStyle>
            <a:lvl1pPr algn="ctr">
              <a:defRPr sz="1600"/>
            </a:lvl1pPr>
          </a:lstStyle>
          <a:p>
            <a:r>
              <a:rPr lang="es-ES" err="1"/>
              <a:t>Imágen</a:t>
            </a:r>
            <a:endParaRPr lang="es-ES"/>
          </a:p>
        </p:txBody>
      </p:sp>
      <p:sp>
        <p:nvSpPr>
          <p:cNvPr id="25" name="Marcador de posición de imagen 9">
            <a:extLst>
              <a:ext uri="{FF2B5EF4-FFF2-40B4-BE49-F238E27FC236}">
                <a16:creationId xmlns:a16="http://schemas.microsoft.com/office/drawing/2014/main" id="{BA834451-5C73-3148-824F-509C5CFF1950}"/>
              </a:ext>
            </a:extLst>
          </p:cNvPr>
          <p:cNvSpPr>
            <a:spLocks noGrp="1"/>
          </p:cNvSpPr>
          <p:nvPr>
            <p:ph type="pic" sz="quarter" idx="23" hasCustomPrompt="1"/>
          </p:nvPr>
        </p:nvSpPr>
        <p:spPr>
          <a:xfrm>
            <a:off x="9704471" y="1410588"/>
            <a:ext cx="1970694" cy="4156835"/>
          </a:xfrm>
          <a:prstGeom prst="roundRect">
            <a:avLst>
              <a:gd name="adj" fmla="val 9619"/>
            </a:avLst>
          </a:prstGeom>
          <a:solidFill>
            <a:schemeClr val="accent1">
              <a:lumMod val="20000"/>
              <a:lumOff val="80000"/>
            </a:schemeClr>
          </a:solidFill>
          <a:effectLst>
            <a:softEdge rad="0"/>
          </a:effectLst>
        </p:spPr>
        <p:txBody>
          <a:bodyPr anchor="ctr">
            <a:normAutofit/>
          </a:bodyPr>
          <a:lstStyle>
            <a:lvl1pPr algn="ctr">
              <a:defRPr sz="1600"/>
            </a:lvl1pPr>
          </a:lstStyle>
          <a:p>
            <a:r>
              <a:rPr lang="es-ES" err="1"/>
              <a:t>Imágen</a:t>
            </a:r>
            <a:endParaRPr lang="es-ES"/>
          </a:p>
        </p:txBody>
      </p:sp>
    </p:spTree>
    <p:extLst>
      <p:ext uri="{BB962C8B-B14F-4D97-AF65-F5344CB8AC3E}">
        <p14:creationId xmlns:p14="http://schemas.microsoft.com/office/powerpoint/2010/main" val="37440189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_12A_Texto_Device 3">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5" y="609644"/>
            <a:ext cx="3704934"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414551"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414550"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br>
              <a:rPr lang="es-ES"/>
            </a:b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br>
              <a:rPr lang="es-ES"/>
            </a:br>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3" y="366676"/>
            <a:ext cx="3704934" cy="198438"/>
          </a:xfrm>
        </p:spPr>
        <p:txBody>
          <a:bodyPr>
            <a:noAutofit/>
          </a:bodyPr>
          <a:lstStyle>
            <a:lvl1pPr marL="0" indent="0">
              <a:buNone/>
              <a:defRPr sz="1300" b="1" cap="all" baseline="0"/>
            </a:lvl1pPr>
          </a:lstStyle>
          <a:p>
            <a:pPr lvl="0"/>
            <a:r>
              <a:rPr lang="es-ES"/>
              <a:t>INSERT SUBHEADING</a:t>
            </a:r>
          </a:p>
        </p:txBody>
      </p:sp>
      <p:pic>
        <p:nvPicPr>
          <p:cNvPr id="17" name="Gráfico 16">
            <a:extLst>
              <a:ext uri="{FF2B5EF4-FFF2-40B4-BE49-F238E27FC236}">
                <a16:creationId xmlns:a16="http://schemas.microsoft.com/office/drawing/2014/main" id="{B00FAABF-2390-4848-A912-EC781DED9171}"/>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pic>
        <p:nvPicPr>
          <p:cNvPr id="15" name="Picture 14" descr="Icon&#10;&#10;Description automatically generated">
            <a:extLst>
              <a:ext uri="{FF2B5EF4-FFF2-40B4-BE49-F238E27FC236}">
                <a16:creationId xmlns:a16="http://schemas.microsoft.com/office/drawing/2014/main" id="{5FFCA136-7C31-A84A-968C-F247B5C81800}"/>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4980914" y="392431"/>
            <a:ext cx="6397000" cy="6465570"/>
          </a:xfrm>
          <a:prstGeom prst="rect">
            <a:avLst/>
          </a:prstGeom>
        </p:spPr>
      </p:pic>
      <p:sp>
        <p:nvSpPr>
          <p:cNvPr id="21" name="Marcador de posición de imagen 9">
            <a:extLst>
              <a:ext uri="{FF2B5EF4-FFF2-40B4-BE49-F238E27FC236}">
                <a16:creationId xmlns:a16="http://schemas.microsoft.com/office/drawing/2014/main" id="{92C288C0-063B-CB49-B646-425FDAED3A9E}"/>
              </a:ext>
            </a:extLst>
          </p:cNvPr>
          <p:cNvSpPr>
            <a:spLocks noGrp="1"/>
          </p:cNvSpPr>
          <p:nvPr>
            <p:ph type="pic" sz="quarter" idx="17" hasCustomPrompt="1"/>
          </p:nvPr>
        </p:nvSpPr>
        <p:spPr>
          <a:xfrm>
            <a:off x="6192456" y="2905246"/>
            <a:ext cx="3715473" cy="4041579"/>
          </a:xfrm>
          <a:prstGeom prst="roundRect">
            <a:avLst>
              <a:gd name="adj" fmla="val 12827"/>
            </a:avLst>
          </a:prstGeom>
          <a:solidFill>
            <a:schemeClr val="accent1">
              <a:lumMod val="20000"/>
              <a:lumOff val="80000"/>
            </a:schemeClr>
          </a:solidFill>
        </p:spPr>
        <p:txBody>
          <a:bodyPr anchor="ctr">
            <a:normAutofit/>
          </a:bodyPr>
          <a:lstStyle>
            <a:lvl1pPr algn="ctr">
              <a:defRPr sz="1600"/>
            </a:lvl1pPr>
          </a:lstStyle>
          <a:p>
            <a:r>
              <a:rPr lang="es-ES" err="1"/>
              <a:t>Imágen</a:t>
            </a:r>
            <a:endParaRPr lang="es-ES"/>
          </a:p>
        </p:txBody>
      </p:sp>
    </p:spTree>
    <p:extLst>
      <p:ext uri="{BB962C8B-B14F-4D97-AF65-F5344CB8AC3E}">
        <p14:creationId xmlns:p14="http://schemas.microsoft.com/office/powerpoint/2010/main" val="36263808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3_Texto_Imagen_Redond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399"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886216"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1"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881429"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0" name="Marcador de posición de imagen 16">
            <a:extLst>
              <a:ext uri="{FF2B5EF4-FFF2-40B4-BE49-F238E27FC236}">
                <a16:creationId xmlns:a16="http://schemas.microsoft.com/office/drawing/2014/main" id="{C9BE40AB-DD10-EA46-9CA3-54E8B95B7B25}"/>
              </a:ext>
            </a:extLst>
          </p:cNvPr>
          <p:cNvSpPr>
            <a:spLocks noGrp="1"/>
          </p:cNvSpPr>
          <p:nvPr>
            <p:ph type="pic" sz="quarter" idx="15" hasCustomPrompt="1"/>
          </p:nvPr>
        </p:nvSpPr>
        <p:spPr>
          <a:xfrm>
            <a:off x="4489867"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1" name="Marcador de posición de imagen 16">
            <a:extLst>
              <a:ext uri="{FF2B5EF4-FFF2-40B4-BE49-F238E27FC236}">
                <a16:creationId xmlns:a16="http://schemas.microsoft.com/office/drawing/2014/main" id="{FD619271-213E-D646-A710-71914F2B32C8}"/>
              </a:ext>
            </a:extLst>
          </p:cNvPr>
          <p:cNvSpPr>
            <a:spLocks noGrp="1"/>
          </p:cNvSpPr>
          <p:nvPr>
            <p:ph type="pic" sz="quarter" idx="16" hasCustomPrompt="1"/>
          </p:nvPr>
        </p:nvSpPr>
        <p:spPr>
          <a:xfrm>
            <a:off x="8088472" y="1629918"/>
            <a:ext cx="3240088" cy="3250307"/>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2" name="Marcador de texto 11">
            <a:extLst>
              <a:ext uri="{FF2B5EF4-FFF2-40B4-BE49-F238E27FC236}">
                <a16:creationId xmlns:a16="http://schemas.microsoft.com/office/drawing/2014/main" id="{AA7A33E1-C130-BD47-88FB-050C3920F67D}"/>
              </a:ext>
            </a:extLst>
          </p:cNvPr>
          <p:cNvSpPr>
            <a:spLocks noGrp="1"/>
          </p:cNvSpPr>
          <p:nvPr>
            <p:ph type="body" sz="quarter" idx="17" hasCustomPrompt="1"/>
          </p:nvPr>
        </p:nvSpPr>
        <p:spPr>
          <a:xfrm>
            <a:off x="881429"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3" name="Marcador de texto 14">
            <a:extLst>
              <a:ext uri="{FF2B5EF4-FFF2-40B4-BE49-F238E27FC236}">
                <a16:creationId xmlns:a16="http://schemas.microsoft.com/office/drawing/2014/main" id="{41FEAD28-B0C6-7045-ACB6-9220400C01D5}"/>
              </a:ext>
            </a:extLst>
          </p:cNvPr>
          <p:cNvSpPr>
            <a:spLocks noGrp="1"/>
          </p:cNvSpPr>
          <p:nvPr>
            <p:ph type="body" sz="quarter" idx="18" hasCustomPrompt="1"/>
          </p:nvPr>
        </p:nvSpPr>
        <p:spPr>
          <a:xfrm>
            <a:off x="4490028"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4" name="Marcador de texto 11">
            <a:extLst>
              <a:ext uri="{FF2B5EF4-FFF2-40B4-BE49-F238E27FC236}">
                <a16:creationId xmlns:a16="http://schemas.microsoft.com/office/drawing/2014/main" id="{3DC58B0B-28AC-3741-81D4-FCAC09C94132}"/>
              </a:ext>
            </a:extLst>
          </p:cNvPr>
          <p:cNvSpPr>
            <a:spLocks noGrp="1"/>
          </p:cNvSpPr>
          <p:nvPr>
            <p:ph type="body" sz="quarter" idx="19" hasCustomPrompt="1"/>
          </p:nvPr>
        </p:nvSpPr>
        <p:spPr>
          <a:xfrm>
            <a:off x="4485241"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sp>
        <p:nvSpPr>
          <p:cNvPr id="15" name="Marcador de texto 14">
            <a:extLst>
              <a:ext uri="{FF2B5EF4-FFF2-40B4-BE49-F238E27FC236}">
                <a16:creationId xmlns:a16="http://schemas.microsoft.com/office/drawing/2014/main" id="{89EEEAB2-D851-3C4A-AD34-0D6D4B6A1DC5}"/>
              </a:ext>
            </a:extLst>
          </p:cNvPr>
          <p:cNvSpPr>
            <a:spLocks noGrp="1"/>
          </p:cNvSpPr>
          <p:nvPr>
            <p:ph type="body" sz="quarter" idx="20" hasCustomPrompt="1"/>
          </p:nvPr>
        </p:nvSpPr>
        <p:spPr>
          <a:xfrm>
            <a:off x="8090478" y="5444414"/>
            <a:ext cx="3235301" cy="587225"/>
          </a:xfrm>
        </p:spPr>
        <p:txBody>
          <a:bodyPr wrap="square">
            <a:noAutofit/>
          </a:bodyPr>
          <a:lstStyle>
            <a:lvl1pPr marL="0" indent="0" algn="ctr">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a:t>
            </a:r>
          </a:p>
        </p:txBody>
      </p:sp>
      <p:sp>
        <p:nvSpPr>
          <p:cNvPr id="16" name="Marcador de texto 11">
            <a:extLst>
              <a:ext uri="{FF2B5EF4-FFF2-40B4-BE49-F238E27FC236}">
                <a16:creationId xmlns:a16="http://schemas.microsoft.com/office/drawing/2014/main" id="{A73ED5A7-EBB5-C74D-A8C8-D8B8868EC54F}"/>
              </a:ext>
            </a:extLst>
          </p:cNvPr>
          <p:cNvSpPr>
            <a:spLocks noGrp="1"/>
          </p:cNvSpPr>
          <p:nvPr>
            <p:ph type="body" sz="quarter" idx="21" hasCustomPrompt="1"/>
          </p:nvPr>
        </p:nvSpPr>
        <p:spPr>
          <a:xfrm>
            <a:off x="8085691" y="4984893"/>
            <a:ext cx="3240088" cy="444500"/>
          </a:xfrm>
        </p:spPr>
        <p:txBody>
          <a:bodyPr/>
          <a:lstStyle>
            <a:lvl1pPr algn="ctr">
              <a:defRPr b="1">
                <a:solidFill>
                  <a:schemeClr val="tx2"/>
                </a:solidFill>
              </a:defRPr>
            </a:lvl1pPr>
          </a:lstStyle>
          <a:p>
            <a:pPr lvl="0"/>
            <a:r>
              <a:rPr lang="es-ES" err="1"/>
              <a:t>Body</a:t>
            </a:r>
            <a:r>
              <a:rPr lang="es-ES"/>
              <a:t> </a:t>
            </a:r>
            <a:r>
              <a:rPr lang="es-ES" err="1"/>
              <a:t>Subhead</a:t>
            </a:r>
            <a:endParaRPr lang="es-ES"/>
          </a:p>
        </p:txBody>
      </p:sp>
      <p:pic>
        <p:nvPicPr>
          <p:cNvPr id="19" name="Gráfico 18">
            <a:extLst>
              <a:ext uri="{FF2B5EF4-FFF2-40B4-BE49-F238E27FC236}">
                <a16:creationId xmlns:a16="http://schemas.microsoft.com/office/drawing/2014/main" id="{E9C1027A-D609-B44D-B011-C5BC896EF5D3}"/>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19100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ndice">
    <p:bg>
      <p:bgPr>
        <a:solidFill>
          <a:schemeClr val="bg1"/>
        </a:solidFill>
        <a:effectLst/>
      </p:bgPr>
    </p:bg>
    <p:spTree>
      <p:nvGrpSpPr>
        <p:cNvPr id="1" name=""/>
        <p:cNvGrpSpPr/>
        <p:nvPr/>
      </p:nvGrpSpPr>
      <p:grpSpPr>
        <a:xfrm>
          <a:off x="0" y="0"/>
          <a:ext cx="0" cy="0"/>
          <a:chOff x="0" y="0"/>
          <a:chExt cx="0" cy="0"/>
        </a:xfrm>
      </p:grpSpPr>
      <p:sp>
        <p:nvSpPr>
          <p:cNvPr id="79" name="Marcador de texto 78">
            <a:extLst>
              <a:ext uri="{FF2B5EF4-FFF2-40B4-BE49-F238E27FC236}">
                <a16:creationId xmlns:a16="http://schemas.microsoft.com/office/drawing/2014/main" id="{879DB0AB-F334-5B4C-8040-3E8C91CD21C9}"/>
              </a:ext>
            </a:extLst>
          </p:cNvPr>
          <p:cNvSpPr>
            <a:spLocks noGrp="1"/>
          </p:cNvSpPr>
          <p:nvPr>
            <p:ph type="body" sz="quarter" idx="40" hasCustomPrompt="1"/>
          </p:nvPr>
        </p:nvSpPr>
        <p:spPr>
          <a:xfrm>
            <a:off x="409259" y="372639"/>
            <a:ext cx="2978350" cy="341567"/>
          </a:xfrm>
        </p:spPr>
        <p:txBody>
          <a:bodyPr>
            <a:normAutofit/>
          </a:bodyPr>
          <a:lstStyle>
            <a:lvl1pPr>
              <a:defRPr sz="1300" b="1" cap="all" baseline="0">
                <a:solidFill>
                  <a:schemeClr val="tx1">
                    <a:lumMod val="60000"/>
                    <a:lumOff val="40000"/>
                  </a:schemeClr>
                </a:solidFill>
              </a:defRPr>
            </a:lvl1pPr>
          </a:lstStyle>
          <a:p>
            <a:pPr lvl="0"/>
            <a:r>
              <a:rPr lang="es-ES"/>
              <a:t>INSERT SUBHEADING</a:t>
            </a:r>
          </a:p>
        </p:txBody>
      </p:sp>
      <p:sp>
        <p:nvSpPr>
          <p:cNvPr id="88" name="Marcador de texto 83">
            <a:extLst>
              <a:ext uri="{FF2B5EF4-FFF2-40B4-BE49-F238E27FC236}">
                <a16:creationId xmlns:a16="http://schemas.microsoft.com/office/drawing/2014/main" id="{0B90359A-FFF6-0145-9E7E-4AA8EA318B2A}"/>
              </a:ext>
            </a:extLst>
          </p:cNvPr>
          <p:cNvSpPr>
            <a:spLocks noGrp="1"/>
          </p:cNvSpPr>
          <p:nvPr>
            <p:ph type="body" sz="quarter" idx="45" hasCustomPrompt="1"/>
          </p:nvPr>
        </p:nvSpPr>
        <p:spPr>
          <a:xfrm>
            <a:off x="39798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110" name="Marcador de texto 109">
            <a:extLst>
              <a:ext uri="{FF2B5EF4-FFF2-40B4-BE49-F238E27FC236}">
                <a16:creationId xmlns:a16="http://schemas.microsoft.com/office/drawing/2014/main" id="{47572D3A-0640-F64B-B8C7-BC1B9D446553}"/>
              </a:ext>
            </a:extLst>
          </p:cNvPr>
          <p:cNvSpPr>
            <a:spLocks noGrp="1"/>
          </p:cNvSpPr>
          <p:nvPr>
            <p:ph type="body" sz="quarter" idx="66" hasCustomPrompt="1"/>
          </p:nvPr>
        </p:nvSpPr>
        <p:spPr>
          <a:xfrm>
            <a:off x="405608" y="647835"/>
            <a:ext cx="2991110" cy="431800"/>
          </a:xfrm>
        </p:spPr>
        <p:txBody>
          <a:bodyPr>
            <a:normAutofit/>
          </a:bodyPr>
          <a:lstStyle>
            <a:lvl1pPr>
              <a:defRPr sz="2000" b="1">
                <a:solidFill>
                  <a:schemeClr val="tx2"/>
                </a:solidFill>
              </a:defRPr>
            </a:lvl1pPr>
          </a:lstStyle>
          <a:p>
            <a:pPr lvl="0"/>
            <a:r>
              <a:rPr lang="es-ES" err="1"/>
              <a:t>Index</a:t>
            </a:r>
            <a:endParaRPr lang="es-ES"/>
          </a:p>
        </p:txBody>
      </p:sp>
      <p:sp>
        <p:nvSpPr>
          <p:cNvPr id="3" name="Marcador de texto 2">
            <a:extLst>
              <a:ext uri="{FF2B5EF4-FFF2-40B4-BE49-F238E27FC236}">
                <a16:creationId xmlns:a16="http://schemas.microsoft.com/office/drawing/2014/main" id="{0C3542EB-847A-134C-87D5-341B3F888D0F}"/>
              </a:ext>
            </a:extLst>
          </p:cNvPr>
          <p:cNvSpPr>
            <a:spLocks noGrp="1"/>
          </p:cNvSpPr>
          <p:nvPr>
            <p:ph type="body" sz="quarter" idx="67" hasCustomPrompt="1"/>
          </p:nvPr>
        </p:nvSpPr>
        <p:spPr>
          <a:xfrm>
            <a:off x="41390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8" name="Marcador de texto 2">
            <a:extLst>
              <a:ext uri="{FF2B5EF4-FFF2-40B4-BE49-F238E27FC236}">
                <a16:creationId xmlns:a16="http://schemas.microsoft.com/office/drawing/2014/main" id="{ED21A4EA-B7DC-2249-9BBA-4D41A99B3CEF}"/>
              </a:ext>
            </a:extLst>
          </p:cNvPr>
          <p:cNvSpPr>
            <a:spLocks noGrp="1"/>
          </p:cNvSpPr>
          <p:nvPr>
            <p:ph type="body" sz="quarter" idx="68" hasCustomPrompt="1"/>
          </p:nvPr>
        </p:nvSpPr>
        <p:spPr>
          <a:xfrm>
            <a:off x="41390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18" name="Marcador de texto 83">
            <a:extLst>
              <a:ext uri="{FF2B5EF4-FFF2-40B4-BE49-F238E27FC236}">
                <a16:creationId xmlns:a16="http://schemas.microsoft.com/office/drawing/2014/main" id="{846ACD11-B8D6-D347-834E-2FFC4F767897}"/>
              </a:ext>
            </a:extLst>
          </p:cNvPr>
          <p:cNvSpPr>
            <a:spLocks noGrp="1"/>
          </p:cNvSpPr>
          <p:nvPr>
            <p:ph type="body" sz="quarter" idx="69" hasCustomPrompt="1"/>
          </p:nvPr>
        </p:nvSpPr>
        <p:spPr>
          <a:xfrm>
            <a:off x="328596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19" name="Marcador de texto 2">
            <a:extLst>
              <a:ext uri="{FF2B5EF4-FFF2-40B4-BE49-F238E27FC236}">
                <a16:creationId xmlns:a16="http://schemas.microsoft.com/office/drawing/2014/main" id="{85611C3A-E7BA-8741-B713-7ECF35C208CF}"/>
              </a:ext>
            </a:extLst>
          </p:cNvPr>
          <p:cNvSpPr>
            <a:spLocks noGrp="1"/>
          </p:cNvSpPr>
          <p:nvPr>
            <p:ph type="body" sz="quarter" idx="70" hasCustomPrompt="1"/>
          </p:nvPr>
        </p:nvSpPr>
        <p:spPr>
          <a:xfrm>
            <a:off x="330188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0" name="Marcador de texto 2">
            <a:extLst>
              <a:ext uri="{FF2B5EF4-FFF2-40B4-BE49-F238E27FC236}">
                <a16:creationId xmlns:a16="http://schemas.microsoft.com/office/drawing/2014/main" id="{3847668A-0F13-FD40-99C9-7D211293DC7B}"/>
              </a:ext>
            </a:extLst>
          </p:cNvPr>
          <p:cNvSpPr>
            <a:spLocks noGrp="1"/>
          </p:cNvSpPr>
          <p:nvPr>
            <p:ph type="body" sz="quarter" idx="71" hasCustomPrompt="1"/>
          </p:nvPr>
        </p:nvSpPr>
        <p:spPr>
          <a:xfrm>
            <a:off x="330188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1" name="Marcador de texto 83">
            <a:extLst>
              <a:ext uri="{FF2B5EF4-FFF2-40B4-BE49-F238E27FC236}">
                <a16:creationId xmlns:a16="http://schemas.microsoft.com/office/drawing/2014/main" id="{2A5ED1A7-3C9E-0A47-A8B4-C2B3AC78C142}"/>
              </a:ext>
            </a:extLst>
          </p:cNvPr>
          <p:cNvSpPr>
            <a:spLocks noGrp="1"/>
          </p:cNvSpPr>
          <p:nvPr>
            <p:ph type="body" sz="quarter" idx="72" hasCustomPrompt="1"/>
          </p:nvPr>
        </p:nvSpPr>
        <p:spPr>
          <a:xfrm>
            <a:off x="615870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2" name="Marcador de texto 2">
            <a:extLst>
              <a:ext uri="{FF2B5EF4-FFF2-40B4-BE49-F238E27FC236}">
                <a16:creationId xmlns:a16="http://schemas.microsoft.com/office/drawing/2014/main" id="{665B95A9-6987-F748-AD20-7165E5E8CEE2}"/>
              </a:ext>
            </a:extLst>
          </p:cNvPr>
          <p:cNvSpPr>
            <a:spLocks noGrp="1"/>
          </p:cNvSpPr>
          <p:nvPr>
            <p:ph type="body" sz="quarter" idx="73" hasCustomPrompt="1"/>
          </p:nvPr>
        </p:nvSpPr>
        <p:spPr>
          <a:xfrm>
            <a:off x="617462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3" name="Marcador de texto 2">
            <a:extLst>
              <a:ext uri="{FF2B5EF4-FFF2-40B4-BE49-F238E27FC236}">
                <a16:creationId xmlns:a16="http://schemas.microsoft.com/office/drawing/2014/main" id="{7991601E-FE13-004A-B235-1C7E12150DAE}"/>
              </a:ext>
            </a:extLst>
          </p:cNvPr>
          <p:cNvSpPr>
            <a:spLocks noGrp="1"/>
          </p:cNvSpPr>
          <p:nvPr>
            <p:ph type="body" sz="quarter" idx="74" hasCustomPrompt="1"/>
          </p:nvPr>
        </p:nvSpPr>
        <p:spPr>
          <a:xfrm>
            <a:off x="617462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4" name="Marcador de texto 83">
            <a:extLst>
              <a:ext uri="{FF2B5EF4-FFF2-40B4-BE49-F238E27FC236}">
                <a16:creationId xmlns:a16="http://schemas.microsoft.com/office/drawing/2014/main" id="{B55C8E76-6CFF-6040-8FA8-33F63C85CEBF}"/>
              </a:ext>
            </a:extLst>
          </p:cNvPr>
          <p:cNvSpPr>
            <a:spLocks noGrp="1"/>
          </p:cNvSpPr>
          <p:nvPr>
            <p:ph type="body" sz="quarter" idx="75" hasCustomPrompt="1"/>
          </p:nvPr>
        </p:nvSpPr>
        <p:spPr>
          <a:xfrm>
            <a:off x="9039068" y="140817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5" name="Marcador de texto 2">
            <a:extLst>
              <a:ext uri="{FF2B5EF4-FFF2-40B4-BE49-F238E27FC236}">
                <a16:creationId xmlns:a16="http://schemas.microsoft.com/office/drawing/2014/main" id="{69111C5F-2E5B-A941-97B9-DF3CB7452A8A}"/>
              </a:ext>
            </a:extLst>
          </p:cNvPr>
          <p:cNvSpPr>
            <a:spLocks noGrp="1"/>
          </p:cNvSpPr>
          <p:nvPr>
            <p:ph type="body" sz="quarter" idx="76" hasCustomPrompt="1"/>
          </p:nvPr>
        </p:nvSpPr>
        <p:spPr>
          <a:xfrm>
            <a:off x="9054983" y="228092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6" name="Marcador de texto 2">
            <a:extLst>
              <a:ext uri="{FF2B5EF4-FFF2-40B4-BE49-F238E27FC236}">
                <a16:creationId xmlns:a16="http://schemas.microsoft.com/office/drawing/2014/main" id="{E44F70FF-0454-5A49-B7FE-A299E03161D3}"/>
              </a:ext>
            </a:extLst>
          </p:cNvPr>
          <p:cNvSpPr>
            <a:spLocks noGrp="1"/>
          </p:cNvSpPr>
          <p:nvPr>
            <p:ph type="body" sz="quarter" idx="77" hasCustomPrompt="1"/>
          </p:nvPr>
        </p:nvSpPr>
        <p:spPr>
          <a:xfrm>
            <a:off x="9054983" y="287528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27" name="Marcador de texto 83">
            <a:extLst>
              <a:ext uri="{FF2B5EF4-FFF2-40B4-BE49-F238E27FC236}">
                <a16:creationId xmlns:a16="http://schemas.microsoft.com/office/drawing/2014/main" id="{C6EFC7DE-FDA3-344F-BA47-77E74A7AB00F}"/>
              </a:ext>
            </a:extLst>
          </p:cNvPr>
          <p:cNvSpPr>
            <a:spLocks noGrp="1"/>
          </p:cNvSpPr>
          <p:nvPr>
            <p:ph type="body" sz="quarter" idx="78" hasCustomPrompt="1"/>
          </p:nvPr>
        </p:nvSpPr>
        <p:spPr>
          <a:xfrm>
            <a:off x="39798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28" name="Marcador de texto 2">
            <a:extLst>
              <a:ext uri="{FF2B5EF4-FFF2-40B4-BE49-F238E27FC236}">
                <a16:creationId xmlns:a16="http://schemas.microsoft.com/office/drawing/2014/main" id="{DEDD6D48-A77A-1B42-A0A7-7C1FA8FB2361}"/>
              </a:ext>
            </a:extLst>
          </p:cNvPr>
          <p:cNvSpPr>
            <a:spLocks noGrp="1"/>
          </p:cNvSpPr>
          <p:nvPr>
            <p:ph type="body" sz="quarter" idx="79" hasCustomPrompt="1"/>
          </p:nvPr>
        </p:nvSpPr>
        <p:spPr>
          <a:xfrm>
            <a:off x="41390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29" name="Marcador de texto 2">
            <a:extLst>
              <a:ext uri="{FF2B5EF4-FFF2-40B4-BE49-F238E27FC236}">
                <a16:creationId xmlns:a16="http://schemas.microsoft.com/office/drawing/2014/main" id="{339E1E00-EF43-9842-A5D4-7D893A6A21DA}"/>
              </a:ext>
            </a:extLst>
          </p:cNvPr>
          <p:cNvSpPr>
            <a:spLocks noGrp="1"/>
          </p:cNvSpPr>
          <p:nvPr>
            <p:ph type="body" sz="quarter" idx="80" hasCustomPrompt="1"/>
          </p:nvPr>
        </p:nvSpPr>
        <p:spPr>
          <a:xfrm>
            <a:off x="41390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0" name="Marcador de texto 83">
            <a:extLst>
              <a:ext uri="{FF2B5EF4-FFF2-40B4-BE49-F238E27FC236}">
                <a16:creationId xmlns:a16="http://schemas.microsoft.com/office/drawing/2014/main" id="{3609BFF5-C0EC-C74B-BAC5-C6247F87A159}"/>
              </a:ext>
            </a:extLst>
          </p:cNvPr>
          <p:cNvSpPr>
            <a:spLocks noGrp="1"/>
          </p:cNvSpPr>
          <p:nvPr>
            <p:ph type="body" sz="quarter" idx="81" hasCustomPrompt="1"/>
          </p:nvPr>
        </p:nvSpPr>
        <p:spPr>
          <a:xfrm>
            <a:off x="328596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1" name="Marcador de texto 2">
            <a:extLst>
              <a:ext uri="{FF2B5EF4-FFF2-40B4-BE49-F238E27FC236}">
                <a16:creationId xmlns:a16="http://schemas.microsoft.com/office/drawing/2014/main" id="{A2D9B95A-6F51-704A-8164-AE4376A52455}"/>
              </a:ext>
            </a:extLst>
          </p:cNvPr>
          <p:cNvSpPr>
            <a:spLocks noGrp="1"/>
          </p:cNvSpPr>
          <p:nvPr>
            <p:ph type="body" sz="quarter" idx="82" hasCustomPrompt="1"/>
          </p:nvPr>
        </p:nvSpPr>
        <p:spPr>
          <a:xfrm>
            <a:off x="330188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2" name="Marcador de texto 2">
            <a:extLst>
              <a:ext uri="{FF2B5EF4-FFF2-40B4-BE49-F238E27FC236}">
                <a16:creationId xmlns:a16="http://schemas.microsoft.com/office/drawing/2014/main" id="{347D8AC6-F6F7-AB40-BDAE-DFA1A20F303C}"/>
              </a:ext>
            </a:extLst>
          </p:cNvPr>
          <p:cNvSpPr>
            <a:spLocks noGrp="1"/>
          </p:cNvSpPr>
          <p:nvPr>
            <p:ph type="body" sz="quarter" idx="83" hasCustomPrompt="1"/>
          </p:nvPr>
        </p:nvSpPr>
        <p:spPr>
          <a:xfrm>
            <a:off x="330188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3" name="Marcador de texto 83">
            <a:extLst>
              <a:ext uri="{FF2B5EF4-FFF2-40B4-BE49-F238E27FC236}">
                <a16:creationId xmlns:a16="http://schemas.microsoft.com/office/drawing/2014/main" id="{2175621C-7D22-9246-842E-EBEBA072199D}"/>
              </a:ext>
            </a:extLst>
          </p:cNvPr>
          <p:cNvSpPr>
            <a:spLocks noGrp="1"/>
          </p:cNvSpPr>
          <p:nvPr>
            <p:ph type="body" sz="quarter" idx="84" hasCustomPrompt="1"/>
          </p:nvPr>
        </p:nvSpPr>
        <p:spPr>
          <a:xfrm>
            <a:off x="615870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4" name="Marcador de texto 2">
            <a:extLst>
              <a:ext uri="{FF2B5EF4-FFF2-40B4-BE49-F238E27FC236}">
                <a16:creationId xmlns:a16="http://schemas.microsoft.com/office/drawing/2014/main" id="{857887B0-767A-9D43-9C2D-CFE8C77727A7}"/>
              </a:ext>
            </a:extLst>
          </p:cNvPr>
          <p:cNvSpPr>
            <a:spLocks noGrp="1"/>
          </p:cNvSpPr>
          <p:nvPr>
            <p:ph type="body" sz="quarter" idx="85" hasCustomPrompt="1"/>
          </p:nvPr>
        </p:nvSpPr>
        <p:spPr>
          <a:xfrm>
            <a:off x="617462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5" name="Marcador de texto 2">
            <a:extLst>
              <a:ext uri="{FF2B5EF4-FFF2-40B4-BE49-F238E27FC236}">
                <a16:creationId xmlns:a16="http://schemas.microsoft.com/office/drawing/2014/main" id="{79494816-53D2-E340-A80C-F39EE826D985}"/>
              </a:ext>
            </a:extLst>
          </p:cNvPr>
          <p:cNvSpPr>
            <a:spLocks noGrp="1"/>
          </p:cNvSpPr>
          <p:nvPr>
            <p:ph type="body" sz="quarter" idx="86" hasCustomPrompt="1"/>
          </p:nvPr>
        </p:nvSpPr>
        <p:spPr>
          <a:xfrm>
            <a:off x="617462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
        <p:nvSpPr>
          <p:cNvPr id="36" name="Marcador de texto 83">
            <a:extLst>
              <a:ext uri="{FF2B5EF4-FFF2-40B4-BE49-F238E27FC236}">
                <a16:creationId xmlns:a16="http://schemas.microsoft.com/office/drawing/2014/main" id="{E903AC53-87A3-6E4D-820F-7A4F85097C47}"/>
              </a:ext>
            </a:extLst>
          </p:cNvPr>
          <p:cNvSpPr>
            <a:spLocks noGrp="1"/>
          </p:cNvSpPr>
          <p:nvPr>
            <p:ph type="body" sz="quarter" idx="87" hasCustomPrompt="1"/>
          </p:nvPr>
        </p:nvSpPr>
        <p:spPr>
          <a:xfrm>
            <a:off x="9039068" y="3800851"/>
            <a:ext cx="1306871" cy="890597"/>
          </a:xfrm>
        </p:spPr>
        <p:txBody>
          <a:bodyPr>
            <a:noAutofit/>
          </a:bodyPr>
          <a:lstStyle>
            <a:lvl1pPr>
              <a:lnSpc>
                <a:spcPct val="100000"/>
              </a:lnSpc>
              <a:spcBef>
                <a:spcPts val="1300"/>
              </a:spcBef>
              <a:defRPr sz="5400" b="1">
                <a:solidFill>
                  <a:schemeClr val="tx2"/>
                </a:solidFill>
              </a:defRPr>
            </a:lvl1pPr>
          </a:lstStyle>
          <a:p>
            <a:pPr lvl="0"/>
            <a:r>
              <a:rPr lang="es-ES"/>
              <a:t>01</a:t>
            </a:r>
          </a:p>
        </p:txBody>
      </p:sp>
      <p:sp>
        <p:nvSpPr>
          <p:cNvPr id="37" name="Marcador de texto 2">
            <a:extLst>
              <a:ext uri="{FF2B5EF4-FFF2-40B4-BE49-F238E27FC236}">
                <a16:creationId xmlns:a16="http://schemas.microsoft.com/office/drawing/2014/main" id="{46EEBF2D-185D-3F40-90DD-563D0093C87E}"/>
              </a:ext>
            </a:extLst>
          </p:cNvPr>
          <p:cNvSpPr>
            <a:spLocks noGrp="1"/>
          </p:cNvSpPr>
          <p:nvPr>
            <p:ph type="body" sz="quarter" idx="88" hasCustomPrompt="1"/>
          </p:nvPr>
        </p:nvSpPr>
        <p:spPr>
          <a:xfrm>
            <a:off x="9054983" y="4673601"/>
            <a:ext cx="2613343" cy="645160"/>
          </a:xfrm>
        </p:spPr>
        <p:txBody>
          <a:bodyPr>
            <a:normAutofit/>
          </a:bodyPr>
          <a:lstStyle>
            <a:lvl1pPr>
              <a:spcBef>
                <a:spcPts val="400"/>
              </a:spcBef>
              <a:defRPr sz="1800" b="1"/>
            </a:lvl1pPr>
          </a:lstStyle>
          <a:p>
            <a:pPr lvl="0"/>
            <a:r>
              <a:rPr lang="es-ES" err="1"/>
              <a:t>Chapter</a:t>
            </a:r>
            <a:r>
              <a:rPr lang="es-ES"/>
              <a:t> </a:t>
            </a:r>
            <a:r>
              <a:rPr lang="es-ES" err="1"/>
              <a:t>Title</a:t>
            </a:r>
            <a:br>
              <a:rPr lang="es-ES"/>
            </a:br>
            <a:r>
              <a:rPr lang="es-ES"/>
              <a:t>Max 2 </a:t>
            </a:r>
            <a:r>
              <a:rPr lang="es-ES" err="1"/>
              <a:t>lines</a:t>
            </a:r>
            <a:endParaRPr lang="es-ES"/>
          </a:p>
        </p:txBody>
      </p:sp>
      <p:sp>
        <p:nvSpPr>
          <p:cNvPr id="38" name="Marcador de texto 2">
            <a:extLst>
              <a:ext uri="{FF2B5EF4-FFF2-40B4-BE49-F238E27FC236}">
                <a16:creationId xmlns:a16="http://schemas.microsoft.com/office/drawing/2014/main" id="{F0CFAD44-F620-CD41-8005-F4C6AADCED77}"/>
              </a:ext>
            </a:extLst>
          </p:cNvPr>
          <p:cNvSpPr>
            <a:spLocks noGrp="1"/>
          </p:cNvSpPr>
          <p:nvPr>
            <p:ph type="body" sz="quarter" idx="89" hasCustomPrompt="1"/>
          </p:nvPr>
        </p:nvSpPr>
        <p:spPr>
          <a:xfrm>
            <a:off x="9054983" y="5267961"/>
            <a:ext cx="2613343" cy="645160"/>
          </a:xfrm>
        </p:spPr>
        <p:txBody>
          <a:bodyPr>
            <a:normAutofit/>
          </a:bodyPr>
          <a:lstStyle>
            <a:lvl1pPr>
              <a:spcBef>
                <a:spcPts val="400"/>
              </a:spcBef>
              <a:defRPr sz="1800" b="1">
                <a:solidFill>
                  <a:schemeClr val="tx1">
                    <a:lumMod val="60000"/>
                    <a:lumOff val="40000"/>
                  </a:schemeClr>
                </a:solidFill>
              </a:defRPr>
            </a:lvl1pPr>
          </a:lstStyle>
          <a:p>
            <a:pPr lvl="0"/>
            <a:r>
              <a:rPr lang="es-ES" err="1"/>
              <a:t>Chapter</a:t>
            </a:r>
            <a:r>
              <a:rPr lang="es-ES"/>
              <a:t> </a:t>
            </a:r>
            <a:r>
              <a:rPr lang="es-ES" err="1"/>
              <a:t>Description</a:t>
            </a:r>
            <a:br>
              <a:rPr lang="es-ES"/>
            </a:br>
            <a:r>
              <a:rPr lang="es-ES"/>
              <a:t>Max 2 </a:t>
            </a:r>
            <a:r>
              <a:rPr lang="es-ES" err="1"/>
              <a:t>lines</a:t>
            </a:r>
            <a:endParaRPr lang="es-ES"/>
          </a:p>
        </p:txBody>
      </p:sp>
    </p:spTree>
    <p:extLst>
      <p:ext uri="{BB962C8B-B14F-4D97-AF65-F5344CB8AC3E}">
        <p14:creationId xmlns:p14="http://schemas.microsoft.com/office/powerpoint/2010/main" val="201955672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4_Team_1">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2" y="609644"/>
            <a:ext cx="1126740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29" name="Gráfico 28">
            <a:extLst>
              <a:ext uri="{FF2B5EF4-FFF2-40B4-BE49-F238E27FC236}">
                <a16:creationId xmlns:a16="http://schemas.microsoft.com/office/drawing/2014/main" id="{F0794760-DADD-804C-A55D-319B3E76F345}"/>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8" name="Marcador de texto 14">
            <a:extLst>
              <a:ext uri="{FF2B5EF4-FFF2-40B4-BE49-F238E27FC236}">
                <a16:creationId xmlns:a16="http://schemas.microsoft.com/office/drawing/2014/main" id="{5820D170-CA33-064F-AA5B-1C4417E5453E}"/>
              </a:ext>
            </a:extLst>
          </p:cNvPr>
          <p:cNvSpPr>
            <a:spLocks noGrp="1"/>
          </p:cNvSpPr>
          <p:nvPr>
            <p:ph type="body" sz="quarter" idx="12" hasCustomPrompt="1"/>
          </p:nvPr>
        </p:nvSpPr>
        <p:spPr>
          <a:xfrm>
            <a:off x="695325"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31" name="Marcador de texto 14">
            <a:extLst>
              <a:ext uri="{FF2B5EF4-FFF2-40B4-BE49-F238E27FC236}">
                <a16:creationId xmlns:a16="http://schemas.microsoft.com/office/drawing/2014/main" id="{A1915280-2CF9-3F45-ACA8-FD9CEA750CD6}"/>
              </a:ext>
            </a:extLst>
          </p:cNvPr>
          <p:cNvSpPr>
            <a:spLocks noGrp="1"/>
          </p:cNvSpPr>
          <p:nvPr>
            <p:ph type="body" sz="quarter" idx="21" hasCustomPrompt="1"/>
          </p:nvPr>
        </p:nvSpPr>
        <p:spPr>
          <a:xfrm>
            <a:off x="3576547"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32" name="Marcador de texto 14">
            <a:extLst>
              <a:ext uri="{FF2B5EF4-FFF2-40B4-BE49-F238E27FC236}">
                <a16:creationId xmlns:a16="http://schemas.microsoft.com/office/drawing/2014/main" id="{34630E89-354A-744A-AEEA-BECC4B647A71}"/>
              </a:ext>
            </a:extLst>
          </p:cNvPr>
          <p:cNvSpPr>
            <a:spLocks noGrp="1"/>
          </p:cNvSpPr>
          <p:nvPr>
            <p:ph type="body" sz="quarter" idx="23" hasCustomPrompt="1"/>
          </p:nvPr>
        </p:nvSpPr>
        <p:spPr>
          <a:xfrm>
            <a:off x="6457769"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33" name="Marcador de texto 14">
            <a:extLst>
              <a:ext uri="{FF2B5EF4-FFF2-40B4-BE49-F238E27FC236}">
                <a16:creationId xmlns:a16="http://schemas.microsoft.com/office/drawing/2014/main" id="{61D1832F-3C56-3A4E-9EF8-73948C7B2504}"/>
              </a:ext>
            </a:extLst>
          </p:cNvPr>
          <p:cNvSpPr>
            <a:spLocks noGrp="1"/>
          </p:cNvSpPr>
          <p:nvPr>
            <p:ph type="body" sz="quarter" idx="25" hasCustomPrompt="1"/>
          </p:nvPr>
        </p:nvSpPr>
        <p:spPr>
          <a:xfrm>
            <a:off x="9338992"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34" name="Marcador de texto 11">
            <a:extLst>
              <a:ext uri="{FF2B5EF4-FFF2-40B4-BE49-F238E27FC236}">
                <a16:creationId xmlns:a16="http://schemas.microsoft.com/office/drawing/2014/main" id="{BAED2BAE-F43D-FB47-ADB7-56880CCAF780}"/>
              </a:ext>
            </a:extLst>
          </p:cNvPr>
          <p:cNvSpPr>
            <a:spLocks noGrp="1"/>
          </p:cNvSpPr>
          <p:nvPr>
            <p:ph type="body" sz="quarter" idx="17" hasCustomPrompt="1"/>
          </p:nvPr>
        </p:nvSpPr>
        <p:spPr>
          <a:xfrm>
            <a:off x="700662"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35" name="Marcador de texto 11">
            <a:extLst>
              <a:ext uri="{FF2B5EF4-FFF2-40B4-BE49-F238E27FC236}">
                <a16:creationId xmlns:a16="http://schemas.microsoft.com/office/drawing/2014/main" id="{CCD7D7BF-CF69-D547-94AF-47288FE3EF32}"/>
              </a:ext>
            </a:extLst>
          </p:cNvPr>
          <p:cNvSpPr>
            <a:spLocks noGrp="1"/>
          </p:cNvSpPr>
          <p:nvPr>
            <p:ph type="body" sz="quarter" idx="22" hasCustomPrompt="1"/>
          </p:nvPr>
        </p:nvSpPr>
        <p:spPr>
          <a:xfrm>
            <a:off x="3581884"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36" name="Marcador de texto 11">
            <a:extLst>
              <a:ext uri="{FF2B5EF4-FFF2-40B4-BE49-F238E27FC236}">
                <a16:creationId xmlns:a16="http://schemas.microsoft.com/office/drawing/2014/main" id="{76129F83-CE46-C343-A8E8-5945ADE6E99D}"/>
              </a:ext>
            </a:extLst>
          </p:cNvPr>
          <p:cNvSpPr>
            <a:spLocks noGrp="1"/>
          </p:cNvSpPr>
          <p:nvPr>
            <p:ph type="body" sz="quarter" idx="24" hasCustomPrompt="1"/>
          </p:nvPr>
        </p:nvSpPr>
        <p:spPr>
          <a:xfrm>
            <a:off x="6463106"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37" name="Marcador de texto 11">
            <a:extLst>
              <a:ext uri="{FF2B5EF4-FFF2-40B4-BE49-F238E27FC236}">
                <a16:creationId xmlns:a16="http://schemas.microsoft.com/office/drawing/2014/main" id="{A3FDDF1E-80FA-7449-AEBA-6AA02EF2C29D}"/>
              </a:ext>
            </a:extLst>
          </p:cNvPr>
          <p:cNvSpPr>
            <a:spLocks noGrp="1"/>
          </p:cNvSpPr>
          <p:nvPr>
            <p:ph type="body" sz="quarter" idx="26" hasCustomPrompt="1"/>
          </p:nvPr>
        </p:nvSpPr>
        <p:spPr>
          <a:xfrm>
            <a:off x="9344329"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Tree>
    <p:extLst>
      <p:ext uri="{BB962C8B-B14F-4D97-AF65-F5344CB8AC3E}">
        <p14:creationId xmlns:p14="http://schemas.microsoft.com/office/powerpoint/2010/main" val="10434403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5_Team_2">
    <p:bg>
      <p:bgPr>
        <a:solidFill>
          <a:schemeClr val="bg1"/>
        </a:solidFill>
        <a:effectLst/>
      </p:bgPr>
    </p:bg>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7BF74AC2-6052-DE44-A2F8-685D64C198B3}"/>
              </a:ext>
            </a:extLst>
          </p:cNvPr>
          <p:cNvSpPr/>
          <p:nvPr userDrawn="1"/>
        </p:nvSpPr>
        <p:spPr>
          <a:xfrm>
            <a:off x="6953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2" y="609644"/>
            <a:ext cx="11267401" cy="800944"/>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6984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29" name="Gráfico 28">
            <a:extLst>
              <a:ext uri="{FF2B5EF4-FFF2-40B4-BE49-F238E27FC236}">
                <a16:creationId xmlns:a16="http://schemas.microsoft.com/office/drawing/2014/main" id="{F0794760-DADD-804C-A55D-319B3E76F345}"/>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28" name="Rectángulo 27">
            <a:extLst>
              <a:ext uri="{FF2B5EF4-FFF2-40B4-BE49-F238E27FC236}">
                <a16:creationId xmlns:a16="http://schemas.microsoft.com/office/drawing/2014/main" id="{72FAA048-4B5D-4E46-AC16-7452B6E31003}"/>
              </a:ext>
            </a:extLst>
          </p:cNvPr>
          <p:cNvSpPr/>
          <p:nvPr userDrawn="1"/>
        </p:nvSpPr>
        <p:spPr>
          <a:xfrm>
            <a:off x="35782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Marcador de posición de imagen 16">
            <a:extLst>
              <a:ext uri="{FF2B5EF4-FFF2-40B4-BE49-F238E27FC236}">
                <a16:creationId xmlns:a16="http://schemas.microsoft.com/office/drawing/2014/main" id="{7738A7D9-3E3A-9B40-A1C7-8018C92133DF}"/>
              </a:ext>
            </a:extLst>
          </p:cNvPr>
          <p:cNvSpPr>
            <a:spLocks noGrp="1"/>
          </p:cNvSpPr>
          <p:nvPr>
            <p:ph type="pic" sz="quarter" idx="27" hasCustomPrompt="1"/>
          </p:nvPr>
        </p:nvSpPr>
        <p:spPr>
          <a:xfrm>
            <a:off x="35813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31" name="Rectángulo 30">
            <a:extLst>
              <a:ext uri="{FF2B5EF4-FFF2-40B4-BE49-F238E27FC236}">
                <a16:creationId xmlns:a16="http://schemas.microsoft.com/office/drawing/2014/main" id="{D2301D21-EF7B-7C46-A309-9161F0D613A6}"/>
              </a:ext>
            </a:extLst>
          </p:cNvPr>
          <p:cNvSpPr/>
          <p:nvPr userDrawn="1"/>
        </p:nvSpPr>
        <p:spPr>
          <a:xfrm>
            <a:off x="646112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Marcador de posición de imagen 16">
            <a:extLst>
              <a:ext uri="{FF2B5EF4-FFF2-40B4-BE49-F238E27FC236}">
                <a16:creationId xmlns:a16="http://schemas.microsoft.com/office/drawing/2014/main" id="{8BDA6A37-0168-9148-B73A-E2361E04F379}"/>
              </a:ext>
            </a:extLst>
          </p:cNvPr>
          <p:cNvSpPr>
            <a:spLocks noGrp="1"/>
          </p:cNvSpPr>
          <p:nvPr>
            <p:ph type="pic" sz="quarter" idx="28" hasCustomPrompt="1"/>
          </p:nvPr>
        </p:nvSpPr>
        <p:spPr>
          <a:xfrm>
            <a:off x="646429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33" name="Rectángulo 32">
            <a:extLst>
              <a:ext uri="{FF2B5EF4-FFF2-40B4-BE49-F238E27FC236}">
                <a16:creationId xmlns:a16="http://schemas.microsoft.com/office/drawing/2014/main" id="{006BD6CA-9D28-324D-8CAC-1A48D712C4C0}"/>
              </a:ext>
            </a:extLst>
          </p:cNvPr>
          <p:cNvSpPr/>
          <p:nvPr userDrawn="1"/>
        </p:nvSpPr>
        <p:spPr>
          <a:xfrm>
            <a:off x="9337674" y="1989137"/>
            <a:ext cx="2160589" cy="21620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Marcador de posición de imagen 16">
            <a:extLst>
              <a:ext uri="{FF2B5EF4-FFF2-40B4-BE49-F238E27FC236}">
                <a16:creationId xmlns:a16="http://schemas.microsoft.com/office/drawing/2014/main" id="{BED1A7FE-CD5F-FB4C-A982-6E2C839CD34F}"/>
              </a:ext>
            </a:extLst>
          </p:cNvPr>
          <p:cNvSpPr>
            <a:spLocks noGrp="1"/>
          </p:cNvSpPr>
          <p:nvPr>
            <p:ph type="pic" sz="quarter" idx="29" hasCustomPrompt="1"/>
          </p:nvPr>
        </p:nvSpPr>
        <p:spPr>
          <a:xfrm>
            <a:off x="9340849" y="1989138"/>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40" name="Marcador de texto 14">
            <a:extLst>
              <a:ext uri="{FF2B5EF4-FFF2-40B4-BE49-F238E27FC236}">
                <a16:creationId xmlns:a16="http://schemas.microsoft.com/office/drawing/2014/main" id="{54523B5B-5365-1242-8837-04D849AF4527}"/>
              </a:ext>
            </a:extLst>
          </p:cNvPr>
          <p:cNvSpPr>
            <a:spLocks noGrp="1"/>
          </p:cNvSpPr>
          <p:nvPr>
            <p:ph type="body" sz="quarter" idx="12" hasCustomPrompt="1"/>
          </p:nvPr>
        </p:nvSpPr>
        <p:spPr>
          <a:xfrm>
            <a:off x="695325"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41" name="Marcador de texto 14">
            <a:extLst>
              <a:ext uri="{FF2B5EF4-FFF2-40B4-BE49-F238E27FC236}">
                <a16:creationId xmlns:a16="http://schemas.microsoft.com/office/drawing/2014/main" id="{56134211-3DD7-B241-9A1B-48BD23664B8F}"/>
              </a:ext>
            </a:extLst>
          </p:cNvPr>
          <p:cNvSpPr>
            <a:spLocks noGrp="1"/>
          </p:cNvSpPr>
          <p:nvPr>
            <p:ph type="body" sz="quarter" idx="21" hasCustomPrompt="1"/>
          </p:nvPr>
        </p:nvSpPr>
        <p:spPr>
          <a:xfrm>
            <a:off x="3576547"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42" name="Marcador de texto 14">
            <a:extLst>
              <a:ext uri="{FF2B5EF4-FFF2-40B4-BE49-F238E27FC236}">
                <a16:creationId xmlns:a16="http://schemas.microsoft.com/office/drawing/2014/main" id="{08E2D2BA-BECD-C64C-968C-572432AA61C1}"/>
              </a:ext>
            </a:extLst>
          </p:cNvPr>
          <p:cNvSpPr>
            <a:spLocks noGrp="1"/>
          </p:cNvSpPr>
          <p:nvPr>
            <p:ph type="body" sz="quarter" idx="23" hasCustomPrompt="1"/>
          </p:nvPr>
        </p:nvSpPr>
        <p:spPr>
          <a:xfrm>
            <a:off x="6457769"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43" name="Marcador de texto 14">
            <a:extLst>
              <a:ext uri="{FF2B5EF4-FFF2-40B4-BE49-F238E27FC236}">
                <a16:creationId xmlns:a16="http://schemas.microsoft.com/office/drawing/2014/main" id="{982A13FD-8176-9641-A027-05CF3D631873}"/>
              </a:ext>
            </a:extLst>
          </p:cNvPr>
          <p:cNvSpPr>
            <a:spLocks noGrp="1"/>
          </p:cNvSpPr>
          <p:nvPr>
            <p:ph type="body" sz="quarter" idx="25" hasCustomPrompt="1"/>
          </p:nvPr>
        </p:nvSpPr>
        <p:spPr>
          <a:xfrm>
            <a:off x="9338992" y="4939140"/>
            <a:ext cx="2160588" cy="637875"/>
          </a:xfrm>
        </p:spPr>
        <p:txBody>
          <a:bodyPr wrap="square">
            <a:noAutofit/>
          </a:bodyPr>
          <a:lstStyle>
            <a:lvl1pPr marL="0" indent="0" algn="ctr">
              <a:buNone/>
              <a:defRPr sz="1400">
                <a:solidFill>
                  <a:schemeClr val="tx1">
                    <a:lumMod val="60000"/>
                    <a:lumOff val="40000"/>
                  </a:schemeClr>
                </a:solidFill>
              </a:defRPr>
            </a:lvl1pPr>
          </a:lstStyle>
          <a:p>
            <a:pPr lvl="0"/>
            <a:r>
              <a:rPr lang="es-ES"/>
              <a:t>Job </a:t>
            </a:r>
            <a:r>
              <a:rPr lang="es-ES" err="1"/>
              <a:t>Title</a:t>
            </a:r>
            <a:endParaRPr lang="es-ES"/>
          </a:p>
        </p:txBody>
      </p:sp>
      <p:sp>
        <p:nvSpPr>
          <p:cNvPr id="44" name="Marcador de texto 11">
            <a:extLst>
              <a:ext uri="{FF2B5EF4-FFF2-40B4-BE49-F238E27FC236}">
                <a16:creationId xmlns:a16="http://schemas.microsoft.com/office/drawing/2014/main" id="{AA7CEA59-0975-2141-82D4-A6E0742AA262}"/>
              </a:ext>
            </a:extLst>
          </p:cNvPr>
          <p:cNvSpPr>
            <a:spLocks noGrp="1"/>
          </p:cNvSpPr>
          <p:nvPr>
            <p:ph type="body" sz="quarter" idx="17" hasCustomPrompt="1"/>
          </p:nvPr>
        </p:nvSpPr>
        <p:spPr>
          <a:xfrm>
            <a:off x="700662"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45" name="Marcador de texto 11">
            <a:extLst>
              <a:ext uri="{FF2B5EF4-FFF2-40B4-BE49-F238E27FC236}">
                <a16:creationId xmlns:a16="http://schemas.microsoft.com/office/drawing/2014/main" id="{FBCCC1DB-85D7-624E-8650-B36A90E4F6EE}"/>
              </a:ext>
            </a:extLst>
          </p:cNvPr>
          <p:cNvSpPr>
            <a:spLocks noGrp="1"/>
          </p:cNvSpPr>
          <p:nvPr>
            <p:ph type="body" sz="quarter" idx="22" hasCustomPrompt="1"/>
          </p:nvPr>
        </p:nvSpPr>
        <p:spPr>
          <a:xfrm>
            <a:off x="3581884"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46" name="Marcador de texto 11">
            <a:extLst>
              <a:ext uri="{FF2B5EF4-FFF2-40B4-BE49-F238E27FC236}">
                <a16:creationId xmlns:a16="http://schemas.microsoft.com/office/drawing/2014/main" id="{57FC4880-8E44-624A-BB30-FD697E9A1A89}"/>
              </a:ext>
            </a:extLst>
          </p:cNvPr>
          <p:cNvSpPr>
            <a:spLocks noGrp="1"/>
          </p:cNvSpPr>
          <p:nvPr>
            <p:ph type="body" sz="quarter" idx="24" hasCustomPrompt="1"/>
          </p:nvPr>
        </p:nvSpPr>
        <p:spPr>
          <a:xfrm>
            <a:off x="6463106"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
        <p:nvSpPr>
          <p:cNvPr id="47" name="Marcador de texto 11">
            <a:extLst>
              <a:ext uri="{FF2B5EF4-FFF2-40B4-BE49-F238E27FC236}">
                <a16:creationId xmlns:a16="http://schemas.microsoft.com/office/drawing/2014/main" id="{CCAABC16-779C-0E4B-9DF2-D8DA628C87FF}"/>
              </a:ext>
            </a:extLst>
          </p:cNvPr>
          <p:cNvSpPr>
            <a:spLocks noGrp="1"/>
          </p:cNvSpPr>
          <p:nvPr>
            <p:ph type="body" sz="quarter" idx="26" hasCustomPrompt="1"/>
          </p:nvPr>
        </p:nvSpPr>
        <p:spPr>
          <a:xfrm>
            <a:off x="9344329" y="4245635"/>
            <a:ext cx="2155252" cy="705306"/>
          </a:xfrm>
        </p:spPr>
        <p:txBody>
          <a:bodyPr/>
          <a:lstStyle>
            <a:lvl1pPr algn="ctr">
              <a:lnSpc>
                <a:spcPct val="100000"/>
              </a:lnSpc>
              <a:spcBef>
                <a:spcPts val="700"/>
              </a:spcBef>
              <a:defRPr b="1">
                <a:solidFill>
                  <a:schemeClr val="tx2"/>
                </a:solidFill>
              </a:defRPr>
            </a:lvl1pPr>
          </a:lstStyle>
          <a:p>
            <a:pPr lvl="0"/>
            <a:r>
              <a:rPr lang="es-ES" err="1"/>
              <a:t>Name</a:t>
            </a:r>
            <a:br>
              <a:rPr lang="es-ES"/>
            </a:br>
            <a:r>
              <a:rPr lang="es-ES" err="1"/>
              <a:t>Surname</a:t>
            </a:r>
            <a:endParaRPr lang="es-ES"/>
          </a:p>
        </p:txBody>
      </p:sp>
    </p:spTree>
    <p:extLst>
      <p:ext uri="{BB962C8B-B14F-4D97-AF65-F5344CB8AC3E}">
        <p14:creationId xmlns:p14="http://schemas.microsoft.com/office/powerpoint/2010/main" val="8965830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6_Team_3">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408663" y="609644"/>
            <a:ext cx="11267400" cy="800944"/>
          </a:xfrm>
        </p:spPr>
        <p:txBody>
          <a:bodyPr/>
          <a:lstStyle>
            <a:lvl1pPr>
              <a:defRPr>
                <a:solidFill>
                  <a:schemeClr val="bg1"/>
                </a:solidFill>
              </a:defRPr>
            </a:lvl1p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417951" y="366676"/>
            <a:ext cx="11258112" cy="198438"/>
          </a:xfrm>
        </p:spPr>
        <p:txBody>
          <a:bodyPr>
            <a:noAutofit/>
          </a:bodyPr>
          <a:lstStyle>
            <a:lvl1pPr marL="0" indent="0">
              <a:buNone/>
              <a:defRPr sz="1300" b="1" cap="all" baseline="0">
                <a:solidFill>
                  <a:schemeClr val="bg1"/>
                </a:solidFill>
              </a:defRPr>
            </a:lvl1pPr>
          </a:lstStyle>
          <a:p>
            <a:pPr lvl="0"/>
            <a:r>
              <a:rPr lang="es-ES"/>
              <a:t>INSERT SUBHEADING</a:t>
            </a:r>
          </a:p>
        </p:txBody>
      </p:sp>
      <p:sp>
        <p:nvSpPr>
          <p:cNvPr id="7" name="Marcador de posición de imagen 16">
            <a:extLst>
              <a:ext uri="{FF2B5EF4-FFF2-40B4-BE49-F238E27FC236}">
                <a16:creationId xmlns:a16="http://schemas.microsoft.com/office/drawing/2014/main" id="{5B4AB479-D2A3-0743-834C-177715CF0679}"/>
              </a:ext>
            </a:extLst>
          </p:cNvPr>
          <p:cNvSpPr>
            <a:spLocks noGrp="1"/>
          </p:cNvSpPr>
          <p:nvPr>
            <p:ph type="pic" sz="quarter" idx="13" hasCustomPrompt="1"/>
          </p:nvPr>
        </p:nvSpPr>
        <p:spPr>
          <a:xfrm>
            <a:off x="7006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19" name="Marcador de posición de imagen 16">
            <a:extLst>
              <a:ext uri="{FF2B5EF4-FFF2-40B4-BE49-F238E27FC236}">
                <a16:creationId xmlns:a16="http://schemas.microsoft.com/office/drawing/2014/main" id="{631FA06F-BB94-1547-AA35-322C04EA3E6A}"/>
              </a:ext>
            </a:extLst>
          </p:cNvPr>
          <p:cNvSpPr>
            <a:spLocks noGrp="1"/>
          </p:cNvSpPr>
          <p:nvPr>
            <p:ph type="pic" sz="quarter" idx="18" hasCustomPrompt="1"/>
          </p:nvPr>
        </p:nvSpPr>
        <p:spPr>
          <a:xfrm>
            <a:off x="35708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0" name="Marcador de posición de imagen 16">
            <a:extLst>
              <a:ext uri="{FF2B5EF4-FFF2-40B4-BE49-F238E27FC236}">
                <a16:creationId xmlns:a16="http://schemas.microsoft.com/office/drawing/2014/main" id="{FFB6F081-65FA-5444-B178-C8C515CA98B7}"/>
              </a:ext>
            </a:extLst>
          </p:cNvPr>
          <p:cNvSpPr>
            <a:spLocks noGrp="1"/>
          </p:cNvSpPr>
          <p:nvPr>
            <p:ph type="pic" sz="quarter" idx="19" hasCustomPrompt="1"/>
          </p:nvPr>
        </p:nvSpPr>
        <p:spPr>
          <a:xfrm>
            <a:off x="6466462"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sp>
        <p:nvSpPr>
          <p:cNvPr id="21" name="Marcador de posición de imagen 16">
            <a:extLst>
              <a:ext uri="{FF2B5EF4-FFF2-40B4-BE49-F238E27FC236}">
                <a16:creationId xmlns:a16="http://schemas.microsoft.com/office/drawing/2014/main" id="{FFF32748-DA21-E849-B2DA-1EA06A275520}"/>
              </a:ext>
            </a:extLst>
          </p:cNvPr>
          <p:cNvSpPr>
            <a:spLocks noGrp="1"/>
          </p:cNvSpPr>
          <p:nvPr>
            <p:ph type="pic" sz="quarter" idx="20" hasCustomPrompt="1"/>
          </p:nvPr>
        </p:nvSpPr>
        <p:spPr>
          <a:xfrm>
            <a:off x="9353595" y="1974883"/>
            <a:ext cx="2155251" cy="2162049"/>
          </a:xfrm>
          <a:prstGeom prst="ellipse">
            <a:avLst/>
          </a:prstGeom>
          <a:solidFill>
            <a:schemeClr val="accent1">
              <a:lumMod val="20000"/>
              <a:lumOff val="80000"/>
            </a:schemeClr>
          </a:solidFill>
        </p:spPr>
        <p:txBody>
          <a:bodyPr anchor="ctr">
            <a:normAutofit/>
          </a:bodyPr>
          <a:lstStyle>
            <a:lvl1pPr algn="ctr">
              <a:defRPr sz="1600"/>
            </a:lvl1pPr>
          </a:lstStyle>
          <a:p>
            <a:r>
              <a:rPr lang="es-ES"/>
              <a:t>Inserte </a:t>
            </a:r>
            <a:r>
              <a:rPr lang="es-ES" err="1"/>
              <a:t>imágen</a:t>
            </a:r>
            <a:endParaRPr lang="es-ES"/>
          </a:p>
        </p:txBody>
      </p:sp>
      <p:pic>
        <p:nvPicPr>
          <p:cNvPr id="30" name="Gráfico 29">
            <a:extLst>
              <a:ext uri="{FF2B5EF4-FFF2-40B4-BE49-F238E27FC236}">
                <a16:creationId xmlns:a16="http://schemas.microsoft.com/office/drawing/2014/main" id="{453AF884-B1B9-0C48-8FD4-D5D6E6285C7C}"/>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38" name="Marcador de texto 14">
            <a:extLst>
              <a:ext uri="{FF2B5EF4-FFF2-40B4-BE49-F238E27FC236}">
                <a16:creationId xmlns:a16="http://schemas.microsoft.com/office/drawing/2014/main" id="{750A0E14-B254-E740-BC6B-63C74B9B7F9B}"/>
              </a:ext>
            </a:extLst>
          </p:cNvPr>
          <p:cNvSpPr>
            <a:spLocks noGrp="1"/>
          </p:cNvSpPr>
          <p:nvPr>
            <p:ph type="body" sz="quarter" idx="12" hasCustomPrompt="1"/>
          </p:nvPr>
        </p:nvSpPr>
        <p:spPr>
          <a:xfrm>
            <a:off x="695325" y="4939140"/>
            <a:ext cx="2160588" cy="637875"/>
          </a:xfrm>
        </p:spPr>
        <p:txBody>
          <a:bodyPr wrap="square">
            <a:noAutofit/>
          </a:bodyPr>
          <a:lstStyle>
            <a:lvl1pPr marL="0" indent="0" algn="ctr">
              <a:buNone/>
              <a:defRPr sz="1400">
                <a:solidFill>
                  <a:schemeClr val="bg2"/>
                </a:solidFill>
              </a:defRPr>
            </a:lvl1pPr>
          </a:lstStyle>
          <a:p>
            <a:pPr lvl="0"/>
            <a:r>
              <a:rPr lang="es-ES"/>
              <a:t>Job </a:t>
            </a:r>
            <a:r>
              <a:rPr lang="es-ES" err="1"/>
              <a:t>Title</a:t>
            </a:r>
            <a:endParaRPr lang="es-ES"/>
          </a:p>
        </p:txBody>
      </p:sp>
      <p:sp>
        <p:nvSpPr>
          <p:cNvPr id="39" name="Marcador de texto 14">
            <a:extLst>
              <a:ext uri="{FF2B5EF4-FFF2-40B4-BE49-F238E27FC236}">
                <a16:creationId xmlns:a16="http://schemas.microsoft.com/office/drawing/2014/main" id="{6F9E349F-C81F-154A-B323-DDDB518C6A4E}"/>
              </a:ext>
            </a:extLst>
          </p:cNvPr>
          <p:cNvSpPr>
            <a:spLocks noGrp="1"/>
          </p:cNvSpPr>
          <p:nvPr>
            <p:ph type="body" sz="quarter" idx="21" hasCustomPrompt="1"/>
          </p:nvPr>
        </p:nvSpPr>
        <p:spPr>
          <a:xfrm>
            <a:off x="3576547" y="4939140"/>
            <a:ext cx="2160588" cy="637875"/>
          </a:xfrm>
        </p:spPr>
        <p:txBody>
          <a:bodyPr wrap="square">
            <a:noAutofit/>
          </a:bodyPr>
          <a:lstStyle>
            <a:lvl1pPr marL="0" indent="0" algn="ctr">
              <a:buNone/>
              <a:defRPr sz="1400">
                <a:solidFill>
                  <a:schemeClr val="bg2"/>
                </a:solidFill>
              </a:defRPr>
            </a:lvl1pPr>
          </a:lstStyle>
          <a:p>
            <a:pPr lvl="0"/>
            <a:r>
              <a:rPr lang="es-ES"/>
              <a:t>Job </a:t>
            </a:r>
            <a:r>
              <a:rPr lang="es-ES" err="1"/>
              <a:t>Title</a:t>
            </a:r>
            <a:endParaRPr lang="es-ES"/>
          </a:p>
        </p:txBody>
      </p:sp>
      <p:sp>
        <p:nvSpPr>
          <p:cNvPr id="40" name="Marcador de texto 14">
            <a:extLst>
              <a:ext uri="{FF2B5EF4-FFF2-40B4-BE49-F238E27FC236}">
                <a16:creationId xmlns:a16="http://schemas.microsoft.com/office/drawing/2014/main" id="{5EA3276C-69B0-2D41-AAC8-55F294FC384E}"/>
              </a:ext>
            </a:extLst>
          </p:cNvPr>
          <p:cNvSpPr>
            <a:spLocks noGrp="1"/>
          </p:cNvSpPr>
          <p:nvPr>
            <p:ph type="body" sz="quarter" idx="23" hasCustomPrompt="1"/>
          </p:nvPr>
        </p:nvSpPr>
        <p:spPr>
          <a:xfrm>
            <a:off x="6457769" y="4939140"/>
            <a:ext cx="2160588" cy="637875"/>
          </a:xfrm>
        </p:spPr>
        <p:txBody>
          <a:bodyPr wrap="square">
            <a:noAutofit/>
          </a:bodyPr>
          <a:lstStyle>
            <a:lvl1pPr marL="0" indent="0" algn="ctr">
              <a:buNone/>
              <a:defRPr sz="1400">
                <a:solidFill>
                  <a:schemeClr val="bg2"/>
                </a:solidFill>
              </a:defRPr>
            </a:lvl1pPr>
          </a:lstStyle>
          <a:p>
            <a:pPr lvl="0"/>
            <a:r>
              <a:rPr lang="es-ES"/>
              <a:t>Job </a:t>
            </a:r>
            <a:r>
              <a:rPr lang="es-ES" err="1"/>
              <a:t>Title</a:t>
            </a:r>
            <a:endParaRPr lang="es-ES"/>
          </a:p>
        </p:txBody>
      </p:sp>
      <p:sp>
        <p:nvSpPr>
          <p:cNvPr id="41" name="Marcador de texto 14">
            <a:extLst>
              <a:ext uri="{FF2B5EF4-FFF2-40B4-BE49-F238E27FC236}">
                <a16:creationId xmlns:a16="http://schemas.microsoft.com/office/drawing/2014/main" id="{232F9BB8-BCDA-E749-947B-A8F98788718F}"/>
              </a:ext>
            </a:extLst>
          </p:cNvPr>
          <p:cNvSpPr>
            <a:spLocks noGrp="1"/>
          </p:cNvSpPr>
          <p:nvPr>
            <p:ph type="body" sz="quarter" idx="25" hasCustomPrompt="1"/>
          </p:nvPr>
        </p:nvSpPr>
        <p:spPr>
          <a:xfrm>
            <a:off x="9338992" y="4939140"/>
            <a:ext cx="2160588" cy="637875"/>
          </a:xfrm>
        </p:spPr>
        <p:txBody>
          <a:bodyPr wrap="square">
            <a:noAutofit/>
          </a:bodyPr>
          <a:lstStyle>
            <a:lvl1pPr marL="0" indent="0" algn="ctr">
              <a:buNone/>
              <a:defRPr sz="1400">
                <a:solidFill>
                  <a:schemeClr val="bg2"/>
                </a:solidFill>
              </a:defRPr>
            </a:lvl1pPr>
          </a:lstStyle>
          <a:p>
            <a:pPr lvl="0"/>
            <a:r>
              <a:rPr lang="es-ES"/>
              <a:t>Job </a:t>
            </a:r>
            <a:r>
              <a:rPr lang="es-ES" err="1"/>
              <a:t>Title</a:t>
            </a:r>
            <a:endParaRPr lang="es-ES"/>
          </a:p>
        </p:txBody>
      </p:sp>
      <p:sp>
        <p:nvSpPr>
          <p:cNvPr id="42" name="Marcador de texto 11">
            <a:extLst>
              <a:ext uri="{FF2B5EF4-FFF2-40B4-BE49-F238E27FC236}">
                <a16:creationId xmlns:a16="http://schemas.microsoft.com/office/drawing/2014/main" id="{388D44E6-13AE-6A40-8FB1-08D138C31FA1}"/>
              </a:ext>
            </a:extLst>
          </p:cNvPr>
          <p:cNvSpPr>
            <a:spLocks noGrp="1"/>
          </p:cNvSpPr>
          <p:nvPr>
            <p:ph type="body" sz="quarter" idx="17" hasCustomPrompt="1"/>
          </p:nvPr>
        </p:nvSpPr>
        <p:spPr>
          <a:xfrm>
            <a:off x="700662" y="4245635"/>
            <a:ext cx="2155252" cy="705306"/>
          </a:xfrm>
        </p:spPr>
        <p:txBody>
          <a:bodyPr/>
          <a:lstStyle>
            <a:lvl1pPr algn="ctr">
              <a:lnSpc>
                <a:spcPct val="100000"/>
              </a:lnSpc>
              <a:spcBef>
                <a:spcPts val="700"/>
              </a:spcBef>
              <a:defRPr b="1">
                <a:solidFill>
                  <a:schemeClr val="bg2"/>
                </a:solidFill>
              </a:defRPr>
            </a:lvl1pPr>
          </a:lstStyle>
          <a:p>
            <a:pPr lvl="0"/>
            <a:r>
              <a:rPr lang="es-ES" err="1"/>
              <a:t>Name</a:t>
            </a:r>
            <a:br>
              <a:rPr lang="es-ES"/>
            </a:br>
            <a:r>
              <a:rPr lang="es-ES" err="1"/>
              <a:t>Surname</a:t>
            </a:r>
            <a:endParaRPr lang="es-ES"/>
          </a:p>
        </p:txBody>
      </p:sp>
      <p:sp>
        <p:nvSpPr>
          <p:cNvPr id="43" name="Marcador de texto 11">
            <a:extLst>
              <a:ext uri="{FF2B5EF4-FFF2-40B4-BE49-F238E27FC236}">
                <a16:creationId xmlns:a16="http://schemas.microsoft.com/office/drawing/2014/main" id="{B7D73845-4200-7441-921A-95B72AD8A819}"/>
              </a:ext>
            </a:extLst>
          </p:cNvPr>
          <p:cNvSpPr>
            <a:spLocks noGrp="1"/>
          </p:cNvSpPr>
          <p:nvPr>
            <p:ph type="body" sz="quarter" idx="22" hasCustomPrompt="1"/>
          </p:nvPr>
        </p:nvSpPr>
        <p:spPr>
          <a:xfrm>
            <a:off x="3581884" y="4245635"/>
            <a:ext cx="2155252" cy="705306"/>
          </a:xfrm>
        </p:spPr>
        <p:txBody>
          <a:bodyPr/>
          <a:lstStyle>
            <a:lvl1pPr algn="ctr">
              <a:lnSpc>
                <a:spcPct val="100000"/>
              </a:lnSpc>
              <a:spcBef>
                <a:spcPts val="700"/>
              </a:spcBef>
              <a:defRPr b="1">
                <a:solidFill>
                  <a:schemeClr val="bg2"/>
                </a:solidFill>
              </a:defRPr>
            </a:lvl1pPr>
          </a:lstStyle>
          <a:p>
            <a:pPr lvl="0"/>
            <a:r>
              <a:rPr lang="es-ES" err="1"/>
              <a:t>Name</a:t>
            </a:r>
            <a:br>
              <a:rPr lang="es-ES"/>
            </a:br>
            <a:r>
              <a:rPr lang="es-ES" err="1"/>
              <a:t>Surname</a:t>
            </a:r>
            <a:endParaRPr lang="es-ES"/>
          </a:p>
        </p:txBody>
      </p:sp>
      <p:sp>
        <p:nvSpPr>
          <p:cNvPr id="44" name="Marcador de texto 11">
            <a:extLst>
              <a:ext uri="{FF2B5EF4-FFF2-40B4-BE49-F238E27FC236}">
                <a16:creationId xmlns:a16="http://schemas.microsoft.com/office/drawing/2014/main" id="{85A33D81-2274-2B4E-AA6A-CDADB93389D3}"/>
              </a:ext>
            </a:extLst>
          </p:cNvPr>
          <p:cNvSpPr>
            <a:spLocks noGrp="1"/>
          </p:cNvSpPr>
          <p:nvPr>
            <p:ph type="body" sz="quarter" idx="24" hasCustomPrompt="1"/>
          </p:nvPr>
        </p:nvSpPr>
        <p:spPr>
          <a:xfrm>
            <a:off x="6463106" y="4245635"/>
            <a:ext cx="2155252" cy="705306"/>
          </a:xfrm>
        </p:spPr>
        <p:txBody>
          <a:bodyPr/>
          <a:lstStyle>
            <a:lvl1pPr algn="ctr">
              <a:lnSpc>
                <a:spcPct val="100000"/>
              </a:lnSpc>
              <a:spcBef>
                <a:spcPts val="700"/>
              </a:spcBef>
              <a:defRPr b="1">
                <a:solidFill>
                  <a:schemeClr val="bg2"/>
                </a:solidFill>
              </a:defRPr>
            </a:lvl1pPr>
          </a:lstStyle>
          <a:p>
            <a:pPr lvl="0"/>
            <a:r>
              <a:rPr lang="es-ES" err="1"/>
              <a:t>Name</a:t>
            </a:r>
            <a:br>
              <a:rPr lang="es-ES"/>
            </a:br>
            <a:r>
              <a:rPr lang="es-ES" err="1"/>
              <a:t>Surname</a:t>
            </a:r>
            <a:endParaRPr lang="es-ES"/>
          </a:p>
        </p:txBody>
      </p:sp>
      <p:sp>
        <p:nvSpPr>
          <p:cNvPr id="45" name="Marcador de texto 11">
            <a:extLst>
              <a:ext uri="{FF2B5EF4-FFF2-40B4-BE49-F238E27FC236}">
                <a16:creationId xmlns:a16="http://schemas.microsoft.com/office/drawing/2014/main" id="{44653EE1-4F0D-1248-A3F6-B0E826FA75A5}"/>
              </a:ext>
            </a:extLst>
          </p:cNvPr>
          <p:cNvSpPr>
            <a:spLocks noGrp="1"/>
          </p:cNvSpPr>
          <p:nvPr>
            <p:ph type="body" sz="quarter" idx="26" hasCustomPrompt="1"/>
          </p:nvPr>
        </p:nvSpPr>
        <p:spPr>
          <a:xfrm>
            <a:off x="9344329" y="4245635"/>
            <a:ext cx="2155252" cy="705306"/>
          </a:xfrm>
        </p:spPr>
        <p:txBody>
          <a:bodyPr/>
          <a:lstStyle>
            <a:lvl1pPr algn="ctr">
              <a:lnSpc>
                <a:spcPct val="100000"/>
              </a:lnSpc>
              <a:spcBef>
                <a:spcPts val="700"/>
              </a:spcBef>
              <a:defRPr b="1">
                <a:solidFill>
                  <a:schemeClr val="bg2"/>
                </a:solidFill>
              </a:defRPr>
            </a:lvl1pPr>
          </a:lstStyle>
          <a:p>
            <a:pPr lvl="0"/>
            <a:r>
              <a:rPr lang="es-ES" err="1"/>
              <a:t>Name</a:t>
            </a:r>
            <a:br>
              <a:rPr lang="es-ES"/>
            </a:br>
            <a:r>
              <a:rPr lang="es-ES" err="1"/>
              <a:t>Surname</a:t>
            </a:r>
            <a:endParaRPr lang="es-ES"/>
          </a:p>
        </p:txBody>
      </p:sp>
    </p:spTree>
    <p:extLst>
      <p:ext uri="{BB962C8B-B14F-4D97-AF65-F5344CB8AC3E}">
        <p14:creationId xmlns:p14="http://schemas.microsoft.com/office/powerpoint/2010/main" val="41876199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7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24095580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2_Interior Quote">
    <p:bg>
      <p:bgPr>
        <a:solidFill>
          <a:schemeClr val="bg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1449388"/>
            <a:ext cx="11160125" cy="3959224"/>
          </a:xfrm>
        </p:spPr>
        <p:txBody>
          <a:bodyPr anchor="ctr">
            <a:normAutofit/>
          </a:bodyPr>
          <a:lstStyle>
            <a:lvl1pPr algn="ctr">
              <a:defRPr sz="7000" b="1">
                <a:solidFill>
                  <a:schemeClr val="tx2"/>
                </a:solidFill>
              </a:defRPr>
            </a:lvl1pPr>
          </a:lstStyle>
          <a:p>
            <a:pPr lvl="0"/>
            <a:r>
              <a:rPr lang="es-ES"/>
              <a:t>“Inserta aquí una frase </a:t>
            </a:r>
            <a:br>
              <a:rPr lang="es-ES"/>
            </a:br>
            <a:r>
              <a:rPr lang="es-ES"/>
              <a:t>para recordar”</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9" name="Marcador de contenido 6">
            <a:extLst>
              <a:ext uri="{FF2B5EF4-FFF2-40B4-BE49-F238E27FC236}">
                <a16:creationId xmlns:a16="http://schemas.microsoft.com/office/drawing/2014/main" id="{8F64FD58-3B71-7549-AEDD-08C69E86DA64}"/>
              </a:ext>
            </a:extLst>
          </p:cNvPr>
          <p:cNvSpPr>
            <a:spLocks noGrp="1"/>
          </p:cNvSpPr>
          <p:nvPr>
            <p:ph sz="quarter" idx="16" hasCustomPrompt="1"/>
          </p:nvPr>
        </p:nvSpPr>
        <p:spPr>
          <a:xfrm>
            <a:off x="2242632" y="4487713"/>
            <a:ext cx="7706735" cy="930130"/>
          </a:xfrm>
        </p:spPr>
        <p:txBody>
          <a:bodyPr anchor="ctr">
            <a:normAutofit/>
          </a:bodyPr>
          <a:lstStyle>
            <a:lvl1pPr algn="ctr">
              <a:defRPr sz="1400" b="1">
                <a:solidFill>
                  <a:schemeClr val="accent1"/>
                </a:solidFill>
              </a:defRPr>
            </a:lvl1pPr>
          </a:lstStyle>
          <a:p>
            <a:pPr lvl="0"/>
            <a:r>
              <a:rPr lang="es-ES"/>
              <a:t>Autor de la frase</a:t>
            </a:r>
          </a:p>
        </p:txBody>
      </p:sp>
    </p:spTree>
    <p:extLst>
      <p:ext uri="{BB962C8B-B14F-4D97-AF65-F5344CB8AC3E}">
        <p14:creationId xmlns:p14="http://schemas.microsoft.com/office/powerpoint/2010/main" val="26076351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3_Interior Quote">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1449388"/>
            <a:ext cx="11160125" cy="3959224"/>
          </a:xfrm>
        </p:spPr>
        <p:txBody>
          <a:bodyPr anchor="ctr">
            <a:normAutofit/>
          </a:bodyPr>
          <a:lstStyle>
            <a:lvl1pPr algn="ctr">
              <a:defRPr sz="7000" b="1">
                <a:solidFill>
                  <a:schemeClr val="bg2"/>
                </a:solidFill>
              </a:defRPr>
            </a:lvl1pPr>
          </a:lstStyle>
          <a:p>
            <a:pPr lvl="0"/>
            <a:r>
              <a:rPr lang="es-ES"/>
              <a:t>“Inserta aquí una frase </a:t>
            </a:r>
            <a:br>
              <a:rPr lang="es-ES"/>
            </a:br>
            <a:r>
              <a:rPr lang="es-ES"/>
              <a:t>para recordar”</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6" name="Marcador de contenido 6">
            <a:extLst>
              <a:ext uri="{FF2B5EF4-FFF2-40B4-BE49-F238E27FC236}">
                <a16:creationId xmlns:a16="http://schemas.microsoft.com/office/drawing/2014/main" id="{A658CB81-82E6-9940-B223-8B223817FF0E}"/>
              </a:ext>
            </a:extLst>
          </p:cNvPr>
          <p:cNvSpPr>
            <a:spLocks noGrp="1"/>
          </p:cNvSpPr>
          <p:nvPr>
            <p:ph sz="quarter" idx="16" hasCustomPrompt="1"/>
          </p:nvPr>
        </p:nvSpPr>
        <p:spPr>
          <a:xfrm>
            <a:off x="2242632" y="4487713"/>
            <a:ext cx="7706735" cy="930130"/>
          </a:xfrm>
        </p:spPr>
        <p:txBody>
          <a:bodyPr anchor="ctr">
            <a:normAutofit/>
          </a:bodyPr>
          <a:lstStyle>
            <a:lvl1pPr algn="ctr">
              <a:defRPr sz="1400" b="1">
                <a:solidFill>
                  <a:schemeClr val="bg2"/>
                </a:solidFill>
              </a:defRPr>
            </a:lvl1pPr>
          </a:lstStyle>
          <a:p>
            <a:pPr lvl="0"/>
            <a:r>
              <a:rPr lang="es-ES"/>
              <a:t>Autor de la frase</a:t>
            </a:r>
          </a:p>
        </p:txBody>
      </p:sp>
    </p:spTree>
    <p:extLst>
      <p:ext uri="{BB962C8B-B14F-4D97-AF65-F5344CB8AC3E}">
        <p14:creationId xmlns:p14="http://schemas.microsoft.com/office/powerpoint/2010/main" val="174239002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4_Interior Cifras">
    <p:bg>
      <p:bgPr>
        <a:solidFill>
          <a:schemeClr val="tx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2">
            <a:extLst>
              <a:ext uri="{FF2B5EF4-FFF2-40B4-BE49-F238E27FC236}">
                <a16:creationId xmlns:a16="http://schemas.microsoft.com/office/drawing/2014/main" id="{B9456C76-22B2-A74C-878E-9F6A6BB8AC64}"/>
              </a:ext>
            </a:extLst>
          </p:cNvPr>
          <p:cNvSpPr>
            <a:spLocks noGrp="1"/>
          </p:cNvSpPr>
          <p:nvPr>
            <p:ph type="body" sz="quarter" idx="12" hasCustomPrompt="1"/>
          </p:nvPr>
        </p:nvSpPr>
        <p:spPr>
          <a:xfrm>
            <a:off x="414551" y="1745319"/>
            <a:ext cx="3704934" cy="962955"/>
          </a:xfrm>
        </p:spPr>
        <p:txBody>
          <a:bodyPr/>
          <a:lstStyle>
            <a:lvl1pPr marL="0" indent="0">
              <a:buNone/>
              <a:defRPr b="1">
                <a:solidFill>
                  <a:schemeClr val="bg2"/>
                </a:solidFill>
              </a:defRPr>
            </a:lvl1pPr>
          </a:lstStyle>
          <a:p>
            <a:pPr lvl="0"/>
            <a:r>
              <a:rPr lang="es-ES"/>
              <a:t>Incremento de ventas</a:t>
            </a:r>
          </a:p>
        </p:txBody>
      </p:sp>
      <p:sp>
        <p:nvSpPr>
          <p:cNvPr id="17" name="Marcador de texto 14">
            <a:extLst>
              <a:ext uri="{FF2B5EF4-FFF2-40B4-BE49-F238E27FC236}">
                <a16:creationId xmlns:a16="http://schemas.microsoft.com/office/drawing/2014/main" id="{3DA4AD73-8EBC-0845-AA40-1DC1FB6576D9}"/>
              </a:ext>
            </a:extLst>
          </p:cNvPr>
          <p:cNvSpPr>
            <a:spLocks noGrp="1"/>
          </p:cNvSpPr>
          <p:nvPr>
            <p:ph type="body" sz="quarter" idx="15" hasCustomPrompt="1"/>
          </p:nvPr>
        </p:nvSpPr>
        <p:spPr>
          <a:xfrm>
            <a:off x="4314970" y="1745320"/>
            <a:ext cx="7542068" cy="3433960"/>
          </a:xfrm>
        </p:spPr>
        <p:txBody>
          <a:bodyPr/>
          <a:lstStyle>
            <a:lvl1pPr marL="0" indent="0">
              <a:buNone/>
              <a:defRPr sz="18000" b="1">
                <a:solidFill>
                  <a:schemeClr val="bg2"/>
                </a:solidFill>
              </a:defRPr>
            </a:lvl1pPr>
          </a:lstStyle>
          <a:p>
            <a:pPr lvl="0"/>
            <a:r>
              <a:rPr lang="es-ES"/>
              <a:t>+123%</a:t>
            </a:r>
            <a:br>
              <a:rPr lang="es-ES"/>
            </a:br>
            <a:r>
              <a:rPr lang="es-ES"/>
              <a:t>	</a:t>
            </a:r>
          </a:p>
        </p:txBody>
      </p:sp>
    </p:spTree>
    <p:extLst>
      <p:ext uri="{BB962C8B-B14F-4D97-AF65-F5344CB8AC3E}">
        <p14:creationId xmlns:p14="http://schemas.microsoft.com/office/powerpoint/2010/main" val="31695912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5_Interior Cifras">
    <p:bg>
      <p:bgPr>
        <a:solidFill>
          <a:schemeClr val="bg2"/>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2">
            <a:extLst>
              <a:ext uri="{FF2B5EF4-FFF2-40B4-BE49-F238E27FC236}">
                <a16:creationId xmlns:a16="http://schemas.microsoft.com/office/drawing/2014/main" id="{B9456C76-22B2-A74C-878E-9F6A6BB8AC64}"/>
              </a:ext>
            </a:extLst>
          </p:cNvPr>
          <p:cNvSpPr>
            <a:spLocks noGrp="1"/>
          </p:cNvSpPr>
          <p:nvPr>
            <p:ph type="body" sz="quarter" idx="12" hasCustomPrompt="1"/>
          </p:nvPr>
        </p:nvSpPr>
        <p:spPr>
          <a:xfrm>
            <a:off x="414551" y="1745319"/>
            <a:ext cx="3704934" cy="962955"/>
          </a:xfrm>
        </p:spPr>
        <p:txBody>
          <a:bodyPr/>
          <a:lstStyle>
            <a:lvl1pPr marL="0" indent="0">
              <a:buNone/>
              <a:defRPr b="1">
                <a:solidFill>
                  <a:schemeClr val="accent1"/>
                </a:solidFill>
              </a:defRPr>
            </a:lvl1pPr>
          </a:lstStyle>
          <a:p>
            <a:pPr lvl="0"/>
            <a:r>
              <a:rPr lang="es-ES"/>
              <a:t>Incremento de ventas</a:t>
            </a:r>
          </a:p>
        </p:txBody>
      </p:sp>
      <p:sp>
        <p:nvSpPr>
          <p:cNvPr id="17" name="Marcador de texto 14">
            <a:extLst>
              <a:ext uri="{FF2B5EF4-FFF2-40B4-BE49-F238E27FC236}">
                <a16:creationId xmlns:a16="http://schemas.microsoft.com/office/drawing/2014/main" id="{3DA4AD73-8EBC-0845-AA40-1DC1FB6576D9}"/>
              </a:ext>
            </a:extLst>
          </p:cNvPr>
          <p:cNvSpPr>
            <a:spLocks noGrp="1"/>
          </p:cNvSpPr>
          <p:nvPr>
            <p:ph type="body" sz="quarter" idx="15" hasCustomPrompt="1"/>
          </p:nvPr>
        </p:nvSpPr>
        <p:spPr>
          <a:xfrm>
            <a:off x="4314970" y="1745320"/>
            <a:ext cx="7542068" cy="3433960"/>
          </a:xfrm>
        </p:spPr>
        <p:txBody>
          <a:bodyPr/>
          <a:lstStyle>
            <a:lvl1pPr marL="0" indent="0">
              <a:buNone/>
              <a:defRPr sz="18000" b="1">
                <a:solidFill>
                  <a:schemeClr val="tx2"/>
                </a:solidFill>
              </a:defRPr>
            </a:lvl1pPr>
          </a:lstStyle>
          <a:p>
            <a:pPr lvl="0"/>
            <a:r>
              <a:rPr lang="es-ES"/>
              <a:t>+123%</a:t>
            </a:r>
            <a:br>
              <a:rPr lang="es-ES"/>
            </a:br>
            <a:r>
              <a:rPr lang="es-ES"/>
              <a:t>	</a:t>
            </a:r>
          </a:p>
        </p:txBody>
      </p:sp>
    </p:spTree>
    <p:extLst>
      <p:ext uri="{BB962C8B-B14F-4D97-AF65-F5344CB8AC3E}">
        <p14:creationId xmlns:p14="http://schemas.microsoft.com/office/powerpoint/2010/main" val="280812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6_Interior Cifras Comparativ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9" name="Marcador de texto 12">
            <a:extLst>
              <a:ext uri="{FF2B5EF4-FFF2-40B4-BE49-F238E27FC236}">
                <a16:creationId xmlns:a16="http://schemas.microsoft.com/office/drawing/2014/main" id="{D79B6336-6A78-0243-88BC-2CE7E40C89F4}"/>
              </a:ext>
            </a:extLst>
          </p:cNvPr>
          <p:cNvSpPr>
            <a:spLocks noGrp="1"/>
          </p:cNvSpPr>
          <p:nvPr>
            <p:ph type="body" sz="quarter" idx="12" hasCustomPrompt="1"/>
          </p:nvPr>
        </p:nvSpPr>
        <p:spPr>
          <a:xfrm>
            <a:off x="450048" y="3244306"/>
            <a:ext cx="3704934" cy="365125"/>
          </a:xfrm>
        </p:spPr>
        <p:txBody>
          <a:bodyPr/>
          <a:lstStyle>
            <a:lvl1pPr marL="0" indent="0">
              <a:buNone/>
              <a:defRPr b="0">
                <a:solidFill>
                  <a:schemeClr val="accent1"/>
                </a:solidFill>
              </a:defRPr>
            </a:lvl1pPr>
          </a:lstStyle>
          <a:p>
            <a:pPr lvl="0"/>
            <a:r>
              <a:rPr lang="es-ES"/>
              <a:t>Valor 1</a:t>
            </a:r>
          </a:p>
        </p:txBody>
      </p:sp>
      <p:sp>
        <p:nvSpPr>
          <p:cNvPr id="10" name="Marcador de texto 14">
            <a:extLst>
              <a:ext uri="{FF2B5EF4-FFF2-40B4-BE49-F238E27FC236}">
                <a16:creationId xmlns:a16="http://schemas.microsoft.com/office/drawing/2014/main" id="{2502DF25-C92B-3743-BFEF-DF2E089654D5}"/>
              </a:ext>
            </a:extLst>
          </p:cNvPr>
          <p:cNvSpPr>
            <a:spLocks noGrp="1"/>
          </p:cNvSpPr>
          <p:nvPr>
            <p:ph type="body" sz="quarter" idx="15" hasCustomPrompt="1"/>
          </p:nvPr>
        </p:nvSpPr>
        <p:spPr>
          <a:xfrm>
            <a:off x="524741" y="1745320"/>
            <a:ext cx="5382764" cy="1467551"/>
          </a:xfrm>
        </p:spPr>
        <p:txBody>
          <a:bodyPr/>
          <a:lstStyle>
            <a:lvl1pPr marL="0" indent="0">
              <a:buNone/>
              <a:defRPr sz="12000" b="1">
                <a:solidFill>
                  <a:schemeClr val="accent2"/>
                </a:solidFill>
              </a:defRPr>
            </a:lvl1pPr>
          </a:lstStyle>
          <a:p>
            <a:pPr lvl="0"/>
            <a:r>
              <a:rPr lang="es-ES"/>
              <a:t>123%</a:t>
            </a:r>
          </a:p>
        </p:txBody>
      </p:sp>
      <p:sp>
        <p:nvSpPr>
          <p:cNvPr id="14" name="Marcador de texto 14">
            <a:extLst>
              <a:ext uri="{FF2B5EF4-FFF2-40B4-BE49-F238E27FC236}">
                <a16:creationId xmlns:a16="http://schemas.microsoft.com/office/drawing/2014/main" id="{956FCFF6-B896-DE4E-A627-82386622BDB8}"/>
              </a:ext>
            </a:extLst>
          </p:cNvPr>
          <p:cNvSpPr>
            <a:spLocks noGrp="1"/>
          </p:cNvSpPr>
          <p:nvPr>
            <p:ph type="body" sz="quarter" idx="16" hasCustomPrompt="1"/>
          </p:nvPr>
        </p:nvSpPr>
        <p:spPr>
          <a:xfrm>
            <a:off x="6107393" y="1745320"/>
            <a:ext cx="5382764" cy="1467551"/>
          </a:xfrm>
        </p:spPr>
        <p:txBody>
          <a:bodyPr>
            <a:noAutofit/>
          </a:bodyPr>
          <a:lstStyle>
            <a:lvl1pPr marL="0" indent="0">
              <a:buNone/>
              <a:defRPr sz="12000" b="1">
                <a:solidFill>
                  <a:schemeClr val="accent3"/>
                </a:solidFill>
              </a:defRPr>
            </a:lvl1pPr>
          </a:lstStyle>
          <a:p>
            <a:pPr lvl="0"/>
            <a:r>
              <a:rPr lang="es-ES"/>
              <a:t>114%</a:t>
            </a:r>
            <a:br>
              <a:rPr lang="es-ES"/>
            </a:br>
            <a:r>
              <a:rPr lang="es-ES"/>
              <a:t>	</a:t>
            </a:r>
          </a:p>
        </p:txBody>
      </p:sp>
      <p:sp>
        <p:nvSpPr>
          <p:cNvPr id="15" name="Marcador de texto 12">
            <a:extLst>
              <a:ext uri="{FF2B5EF4-FFF2-40B4-BE49-F238E27FC236}">
                <a16:creationId xmlns:a16="http://schemas.microsoft.com/office/drawing/2014/main" id="{10479486-D817-1F49-A824-F4B1B4FDF086}"/>
              </a:ext>
            </a:extLst>
          </p:cNvPr>
          <p:cNvSpPr>
            <a:spLocks noGrp="1"/>
          </p:cNvSpPr>
          <p:nvPr>
            <p:ph type="body" sz="quarter" idx="17" hasCustomPrompt="1"/>
          </p:nvPr>
        </p:nvSpPr>
        <p:spPr>
          <a:xfrm>
            <a:off x="6201143" y="3244306"/>
            <a:ext cx="3704934" cy="365125"/>
          </a:xfrm>
        </p:spPr>
        <p:txBody>
          <a:bodyPr/>
          <a:lstStyle>
            <a:lvl1pPr marL="0" indent="0">
              <a:buNone/>
              <a:defRPr b="0">
                <a:solidFill>
                  <a:schemeClr val="accent1"/>
                </a:solidFill>
              </a:defRPr>
            </a:lvl1pPr>
          </a:lstStyle>
          <a:p>
            <a:pPr lvl="0"/>
            <a:r>
              <a:rPr lang="es-ES"/>
              <a:t>Valor 2</a:t>
            </a:r>
          </a:p>
        </p:txBody>
      </p:sp>
      <p:sp>
        <p:nvSpPr>
          <p:cNvPr id="16" name="Título 1">
            <a:extLst>
              <a:ext uri="{FF2B5EF4-FFF2-40B4-BE49-F238E27FC236}">
                <a16:creationId xmlns:a16="http://schemas.microsoft.com/office/drawing/2014/main" id="{E94E3EC7-49BF-8A4B-9BCB-8A02786B1544}"/>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18" name="Marcador de texto 18">
            <a:extLst>
              <a:ext uri="{FF2B5EF4-FFF2-40B4-BE49-F238E27FC236}">
                <a16:creationId xmlns:a16="http://schemas.microsoft.com/office/drawing/2014/main" id="{B2A20367-67FD-8241-A93C-0AAEC4FD23B8}"/>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Tree>
    <p:extLst>
      <p:ext uri="{BB962C8B-B14F-4D97-AF65-F5344CB8AC3E}">
        <p14:creationId xmlns:p14="http://schemas.microsoft.com/office/powerpoint/2010/main" val="406595788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7_Interior Cifras Comparativ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2">
            <a:extLst>
              <a:ext uri="{FF2B5EF4-FFF2-40B4-BE49-F238E27FC236}">
                <a16:creationId xmlns:a16="http://schemas.microsoft.com/office/drawing/2014/main" id="{B9456C76-22B2-A74C-878E-9F6A6BB8AC64}"/>
              </a:ext>
            </a:extLst>
          </p:cNvPr>
          <p:cNvSpPr>
            <a:spLocks noGrp="1"/>
          </p:cNvSpPr>
          <p:nvPr>
            <p:ph type="body" sz="quarter" idx="12" hasCustomPrompt="1"/>
          </p:nvPr>
        </p:nvSpPr>
        <p:spPr>
          <a:xfrm>
            <a:off x="450048" y="3244306"/>
            <a:ext cx="3704934" cy="365125"/>
          </a:xfrm>
        </p:spPr>
        <p:txBody>
          <a:bodyPr/>
          <a:lstStyle>
            <a:lvl1pPr marL="0" indent="0">
              <a:buNone/>
              <a:defRPr b="0">
                <a:solidFill>
                  <a:schemeClr val="accent1"/>
                </a:solidFill>
              </a:defRPr>
            </a:lvl1pPr>
          </a:lstStyle>
          <a:p>
            <a:pPr lvl="0"/>
            <a:r>
              <a:rPr lang="es-ES"/>
              <a:t>Valor 1</a:t>
            </a:r>
          </a:p>
        </p:txBody>
      </p:sp>
      <p:sp>
        <p:nvSpPr>
          <p:cNvPr id="17" name="Marcador de texto 14">
            <a:extLst>
              <a:ext uri="{FF2B5EF4-FFF2-40B4-BE49-F238E27FC236}">
                <a16:creationId xmlns:a16="http://schemas.microsoft.com/office/drawing/2014/main" id="{3DA4AD73-8EBC-0845-AA40-1DC1FB6576D9}"/>
              </a:ext>
            </a:extLst>
          </p:cNvPr>
          <p:cNvSpPr>
            <a:spLocks noGrp="1"/>
          </p:cNvSpPr>
          <p:nvPr>
            <p:ph type="body" sz="quarter" idx="15" hasCustomPrompt="1"/>
          </p:nvPr>
        </p:nvSpPr>
        <p:spPr>
          <a:xfrm>
            <a:off x="524741" y="1745320"/>
            <a:ext cx="5382764" cy="1467551"/>
          </a:xfrm>
        </p:spPr>
        <p:txBody>
          <a:bodyPr/>
          <a:lstStyle>
            <a:lvl1pPr marL="0" indent="0">
              <a:buNone/>
              <a:defRPr sz="12000" b="1">
                <a:solidFill>
                  <a:schemeClr val="accent2"/>
                </a:solidFill>
              </a:defRPr>
            </a:lvl1pPr>
          </a:lstStyle>
          <a:p>
            <a:pPr lvl="0"/>
            <a:r>
              <a:rPr lang="es-ES"/>
              <a:t>123%</a:t>
            </a:r>
          </a:p>
        </p:txBody>
      </p:sp>
      <p:sp>
        <p:nvSpPr>
          <p:cNvPr id="7" name="Marcador de texto 14">
            <a:extLst>
              <a:ext uri="{FF2B5EF4-FFF2-40B4-BE49-F238E27FC236}">
                <a16:creationId xmlns:a16="http://schemas.microsoft.com/office/drawing/2014/main" id="{D07CC79F-0A9F-184D-AF94-6FC92E134150}"/>
              </a:ext>
            </a:extLst>
          </p:cNvPr>
          <p:cNvSpPr>
            <a:spLocks noGrp="1"/>
          </p:cNvSpPr>
          <p:nvPr>
            <p:ph type="body" sz="quarter" idx="16" hasCustomPrompt="1"/>
          </p:nvPr>
        </p:nvSpPr>
        <p:spPr>
          <a:xfrm>
            <a:off x="6107393" y="1745320"/>
            <a:ext cx="5382764" cy="1467551"/>
          </a:xfrm>
        </p:spPr>
        <p:txBody>
          <a:bodyPr>
            <a:noAutofit/>
          </a:bodyPr>
          <a:lstStyle>
            <a:lvl1pPr marL="0" indent="0">
              <a:buNone/>
              <a:defRPr sz="12000" b="1">
                <a:solidFill>
                  <a:schemeClr val="accent3"/>
                </a:solidFill>
              </a:defRPr>
            </a:lvl1pPr>
          </a:lstStyle>
          <a:p>
            <a:pPr lvl="0"/>
            <a:r>
              <a:rPr lang="es-ES"/>
              <a:t>114%</a:t>
            </a:r>
            <a:br>
              <a:rPr lang="es-ES"/>
            </a:br>
            <a:r>
              <a:rPr lang="es-ES"/>
              <a:t>	</a:t>
            </a:r>
          </a:p>
        </p:txBody>
      </p:sp>
      <p:sp>
        <p:nvSpPr>
          <p:cNvPr id="8" name="Marcador de texto 12">
            <a:extLst>
              <a:ext uri="{FF2B5EF4-FFF2-40B4-BE49-F238E27FC236}">
                <a16:creationId xmlns:a16="http://schemas.microsoft.com/office/drawing/2014/main" id="{E15C2393-1803-2E43-9E19-5580DC14BFFC}"/>
              </a:ext>
            </a:extLst>
          </p:cNvPr>
          <p:cNvSpPr>
            <a:spLocks noGrp="1"/>
          </p:cNvSpPr>
          <p:nvPr>
            <p:ph type="body" sz="quarter" idx="17" hasCustomPrompt="1"/>
          </p:nvPr>
        </p:nvSpPr>
        <p:spPr>
          <a:xfrm>
            <a:off x="6201143" y="3244306"/>
            <a:ext cx="3704934" cy="365125"/>
          </a:xfrm>
        </p:spPr>
        <p:txBody>
          <a:bodyPr/>
          <a:lstStyle>
            <a:lvl1pPr marL="0" indent="0">
              <a:buNone/>
              <a:defRPr b="0">
                <a:solidFill>
                  <a:schemeClr val="accent1"/>
                </a:solidFill>
              </a:defRPr>
            </a:lvl1pPr>
          </a:lstStyle>
          <a:p>
            <a:pPr lvl="0"/>
            <a:r>
              <a:rPr lang="es-ES"/>
              <a:t>Valor 2</a:t>
            </a:r>
          </a:p>
        </p:txBody>
      </p:sp>
      <p:sp>
        <p:nvSpPr>
          <p:cNvPr id="9" name="Marcador de texto 12">
            <a:extLst>
              <a:ext uri="{FF2B5EF4-FFF2-40B4-BE49-F238E27FC236}">
                <a16:creationId xmlns:a16="http://schemas.microsoft.com/office/drawing/2014/main" id="{58285D08-F6C9-ED4D-98B1-7B64788DF3B2}"/>
              </a:ext>
            </a:extLst>
          </p:cNvPr>
          <p:cNvSpPr>
            <a:spLocks noGrp="1"/>
          </p:cNvSpPr>
          <p:nvPr>
            <p:ph type="body" sz="quarter" idx="18" hasCustomPrompt="1"/>
          </p:nvPr>
        </p:nvSpPr>
        <p:spPr>
          <a:xfrm>
            <a:off x="450048" y="5402953"/>
            <a:ext cx="3704934" cy="365125"/>
          </a:xfrm>
        </p:spPr>
        <p:txBody>
          <a:bodyPr/>
          <a:lstStyle>
            <a:lvl1pPr marL="0" indent="0">
              <a:buNone/>
              <a:defRPr b="0">
                <a:solidFill>
                  <a:schemeClr val="accent1"/>
                </a:solidFill>
              </a:defRPr>
            </a:lvl1pPr>
          </a:lstStyle>
          <a:p>
            <a:pPr lvl="0"/>
            <a:r>
              <a:rPr lang="es-ES"/>
              <a:t>Valor 3</a:t>
            </a:r>
          </a:p>
        </p:txBody>
      </p:sp>
      <p:sp>
        <p:nvSpPr>
          <p:cNvPr id="10" name="Marcador de texto 14">
            <a:extLst>
              <a:ext uri="{FF2B5EF4-FFF2-40B4-BE49-F238E27FC236}">
                <a16:creationId xmlns:a16="http://schemas.microsoft.com/office/drawing/2014/main" id="{B842393F-36BF-FE44-9E4F-38A910823B1E}"/>
              </a:ext>
            </a:extLst>
          </p:cNvPr>
          <p:cNvSpPr>
            <a:spLocks noGrp="1"/>
          </p:cNvSpPr>
          <p:nvPr>
            <p:ph type="body" sz="quarter" idx="19" hasCustomPrompt="1"/>
          </p:nvPr>
        </p:nvSpPr>
        <p:spPr>
          <a:xfrm>
            <a:off x="524741" y="3923036"/>
            <a:ext cx="5382764" cy="1467551"/>
          </a:xfrm>
        </p:spPr>
        <p:txBody>
          <a:bodyPr/>
          <a:lstStyle>
            <a:lvl1pPr marL="0" indent="0">
              <a:buNone/>
              <a:defRPr sz="12000" b="1">
                <a:solidFill>
                  <a:schemeClr val="accent4"/>
                </a:solidFill>
              </a:defRPr>
            </a:lvl1pPr>
          </a:lstStyle>
          <a:p>
            <a:pPr lvl="0"/>
            <a:r>
              <a:rPr lang="es-ES"/>
              <a:t>123%</a:t>
            </a:r>
          </a:p>
        </p:txBody>
      </p:sp>
      <p:sp>
        <p:nvSpPr>
          <p:cNvPr id="14" name="Marcador de texto 14">
            <a:extLst>
              <a:ext uri="{FF2B5EF4-FFF2-40B4-BE49-F238E27FC236}">
                <a16:creationId xmlns:a16="http://schemas.microsoft.com/office/drawing/2014/main" id="{B0BCDA13-C1BC-EF4A-8643-7BCAF7452BB8}"/>
              </a:ext>
            </a:extLst>
          </p:cNvPr>
          <p:cNvSpPr>
            <a:spLocks noGrp="1"/>
          </p:cNvSpPr>
          <p:nvPr>
            <p:ph type="body" sz="quarter" idx="20" hasCustomPrompt="1"/>
          </p:nvPr>
        </p:nvSpPr>
        <p:spPr>
          <a:xfrm>
            <a:off x="6107393" y="3923036"/>
            <a:ext cx="5382764" cy="1467551"/>
          </a:xfrm>
        </p:spPr>
        <p:txBody>
          <a:bodyPr>
            <a:noAutofit/>
          </a:bodyPr>
          <a:lstStyle>
            <a:lvl1pPr marL="0" indent="0">
              <a:buNone/>
              <a:defRPr sz="12000" b="1">
                <a:solidFill>
                  <a:schemeClr val="accent1"/>
                </a:solidFill>
              </a:defRPr>
            </a:lvl1pPr>
          </a:lstStyle>
          <a:p>
            <a:pPr lvl="0"/>
            <a:r>
              <a:rPr lang="es-ES"/>
              <a:t>114%</a:t>
            </a:r>
            <a:br>
              <a:rPr lang="es-ES"/>
            </a:br>
            <a:r>
              <a:rPr lang="es-ES"/>
              <a:t>	</a:t>
            </a:r>
          </a:p>
        </p:txBody>
      </p:sp>
      <p:sp>
        <p:nvSpPr>
          <p:cNvPr id="15" name="Marcador de texto 12">
            <a:extLst>
              <a:ext uri="{FF2B5EF4-FFF2-40B4-BE49-F238E27FC236}">
                <a16:creationId xmlns:a16="http://schemas.microsoft.com/office/drawing/2014/main" id="{9810D972-2029-5F45-B627-32F9CA322EFE}"/>
              </a:ext>
            </a:extLst>
          </p:cNvPr>
          <p:cNvSpPr>
            <a:spLocks noGrp="1"/>
          </p:cNvSpPr>
          <p:nvPr>
            <p:ph type="body" sz="quarter" idx="21" hasCustomPrompt="1"/>
          </p:nvPr>
        </p:nvSpPr>
        <p:spPr>
          <a:xfrm>
            <a:off x="6201143" y="5402953"/>
            <a:ext cx="3704934" cy="365125"/>
          </a:xfrm>
        </p:spPr>
        <p:txBody>
          <a:bodyPr/>
          <a:lstStyle>
            <a:lvl1pPr marL="0" indent="0">
              <a:buNone/>
              <a:defRPr b="0">
                <a:solidFill>
                  <a:schemeClr val="accent1"/>
                </a:solidFill>
              </a:defRPr>
            </a:lvl1pPr>
          </a:lstStyle>
          <a:p>
            <a:pPr lvl="0"/>
            <a:r>
              <a:rPr lang="es-ES"/>
              <a:t>Valor 4</a:t>
            </a:r>
          </a:p>
        </p:txBody>
      </p:sp>
      <p:sp>
        <p:nvSpPr>
          <p:cNvPr id="16" name="Título 1">
            <a:extLst>
              <a:ext uri="{FF2B5EF4-FFF2-40B4-BE49-F238E27FC236}">
                <a16:creationId xmlns:a16="http://schemas.microsoft.com/office/drawing/2014/main" id="{28B53299-B0A8-564F-8E89-642D30DB8605}"/>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18" name="Marcador de texto 18">
            <a:extLst>
              <a:ext uri="{FF2B5EF4-FFF2-40B4-BE49-F238E27FC236}">
                <a16:creationId xmlns:a16="http://schemas.microsoft.com/office/drawing/2014/main" id="{8C16F6EC-ED17-EC40-B6C8-9797AFB8A733}"/>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Tree>
    <p:extLst>
      <p:ext uri="{BB962C8B-B14F-4D97-AF65-F5344CB8AC3E}">
        <p14:creationId xmlns:p14="http://schemas.microsoft.com/office/powerpoint/2010/main" val="245874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Con_Numero">
    <p:bg>
      <p:bgPr>
        <a:solidFill>
          <a:schemeClr val="accent5"/>
        </a:solidFill>
        <a:effectLst/>
      </p:bgPr>
    </p:bg>
    <p:spTree>
      <p:nvGrpSpPr>
        <p:cNvPr id="1" name=""/>
        <p:cNvGrpSpPr/>
        <p:nvPr/>
      </p:nvGrpSpPr>
      <p:grpSpPr>
        <a:xfrm>
          <a:off x="0" y="0"/>
          <a:ext cx="0" cy="0"/>
          <a:chOff x="0" y="0"/>
          <a:chExt cx="0" cy="0"/>
        </a:xfrm>
      </p:grpSpPr>
      <p:sp>
        <p:nvSpPr>
          <p:cNvPr id="7" name="Título 5">
            <a:extLst>
              <a:ext uri="{FF2B5EF4-FFF2-40B4-BE49-F238E27FC236}">
                <a16:creationId xmlns:a16="http://schemas.microsoft.com/office/drawing/2014/main" id="{39F8226E-E282-6E49-8A71-65A0345022F7}"/>
              </a:ext>
            </a:extLst>
          </p:cNvPr>
          <p:cNvSpPr>
            <a:spLocks noGrp="1"/>
          </p:cNvSpPr>
          <p:nvPr>
            <p:ph type="title"/>
          </p:nvPr>
        </p:nvSpPr>
        <p:spPr>
          <a:xfrm>
            <a:off x="381996" y="1490182"/>
            <a:ext cx="6613037" cy="1325563"/>
          </a:xfrm>
          <a:noFill/>
        </p:spPr>
        <p:txBody>
          <a:bodyPr/>
          <a:lstStyle>
            <a:lvl1pPr>
              <a:defRPr>
                <a:solidFill>
                  <a:schemeClr val="accent5">
                    <a:lumMod val="40000"/>
                    <a:lumOff val="60000"/>
                  </a:schemeClr>
                </a:solidFill>
              </a:defRPr>
            </a:lvl1pPr>
          </a:lstStyle>
          <a:p>
            <a:r>
              <a:rPr lang="es-ES"/>
              <a:t>Haga clic para modificar</a:t>
            </a:r>
          </a:p>
        </p:txBody>
      </p:sp>
      <p:sp>
        <p:nvSpPr>
          <p:cNvPr id="9" name="Marcador de texto 7">
            <a:extLst>
              <a:ext uri="{FF2B5EF4-FFF2-40B4-BE49-F238E27FC236}">
                <a16:creationId xmlns:a16="http://schemas.microsoft.com/office/drawing/2014/main" id="{1A2A5620-AEF3-4042-A19F-60DAB428877B}"/>
              </a:ext>
            </a:extLst>
          </p:cNvPr>
          <p:cNvSpPr>
            <a:spLocks noGrp="1"/>
          </p:cNvSpPr>
          <p:nvPr>
            <p:ph type="body" sz="quarter" idx="10"/>
          </p:nvPr>
        </p:nvSpPr>
        <p:spPr>
          <a:xfrm>
            <a:off x="400264" y="3113378"/>
            <a:ext cx="6613037" cy="1087437"/>
          </a:xfrm>
        </p:spPr>
        <p:txBody>
          <a:bodyPr/>
          <a:lstStyle>
            <a:lvl1pPr>
              <a:defRPr baseline="0">
                <a:solidFill>
                  <a:schemeClr val="accent5">
                    <a:lumMod val="40000"/>
                    <a:lumOff val="60000"/>
                  </a:schemeClr>
                </a:solidFill>
              </a:defRPr>
            </a:lvl1pPr>
          </a:lstStyle>
          <a:p>
            <a:pPr lvl="0"/>
            <a:r>
              <a:rPr lang="es-ES"/>
              <a:t>Haga clic para modificar</a:t>
            </a:r>
          </a:p>
        </p:txBody>
      </p:sp>
      <p:sp>
        <p:nvSpPr>
          <p:cNvPr id="6" name="Marcador de texto 5">
            <a:extLst>
              <a:ext uri="{FF2B5EF4-FFF2-40B4-BE49-F238E27FC236}">
                <a16:creationId xmlns:a16="http://schemas.microsoft.com/office/drawing/2014/main" id="{42B4C642-AD83-E048-B9D3-0C11F037BDC1}"/>
              </a:ext>
            </a:extLst>
          </p:cNvPr>
          <p:cNvSpPr>
            <a:spLocks noGrp="1"/>
          </p:cNvSpPr>
          <p:nvPr>
            <p:ph type="body" sz="quarter" idx="11" hasCustomPrompt="1"/>
          </p:nvPr>
        </p:nvSpPr>
        <p:spPr>
          <a:xfrm>
            <a:off x="6922181" y="1014642"/>
            <a:ext cx="5269819" cy="4695825"/>
          </a:xfrm>
        </p:spPr>
        <p:txBody>
          <a:bodyPr>
            <a:noAutofit/>
          </a:bodyPr>
          <a:lstStyle>
            <a:lvl1pPr>
              <a:defRPr sz="34000" b="0">
                <a:solidFill>
                  <a:schemeClr val="accent5">
                    <a:lumMod val="40000"/>
                    <a:lumOff val="60000"/>
                  </a:schemeClr>
                </a:solidFill>
              </a:defRPr>
            </a:lvl1pPr>
          </a:lstStyle>
          <a:p>
            <a:pPr lvl="0"/>
            <a:r>
              <a:rPr lang="es-ES"/>
              <a:t>02</a:t>
            </a:r>
          </a:p>
        </p:txBody>
      </p:sp>
    </p:spTree>
    <p:extLst>
      <p:ext uri="{BB962C8B-B14F-4D97-AF65-F5344CB8AC3E}">
        <p14:creationId xmlns:p14="http://schemas.microsoft.com/office/powerpoint/2010/main" val="233124177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8_Interior Cifras Comparativa">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ED5AB91-3D4E-154E-AFA5-85CA329D9754}"/>
              </a:ext>
            </a:extLst>
          </p:cNvPr>
          <p:cNvGrpSpPr/>
          <p:nvPr userDrawn="1"/>
        </p:nvGrpSpPr>
        <p:grpSpPr>
          <a:xfrm>
            <a:off x="515937" y="1628775"/>
            <a:ext cx="11151322" cy="4321175"/>
            <a:chOff x="515937" y="1628775"/>
            <a:chExt cx="10577180" cy="4321175"/>
          </a:xfrm>
        </p:grpSpPr>
        <p:sp>
          <p:nvSpPr>
            <p:cNvPr id="2" name="Rectangle 1">
              <a:extLst>
                <a:ext uri="{FF2B5EF4-FFF2-40B4-BE49-F238E27FC236}">
                  <a16:creationId xmlns:a16="http://schemas.microsoft.com/office/drawing/2014/main" id="{B691D404-60F3-9B4C-9D73-F2133FF63038}"/>
                </a:ext>
              </a:extLst>
            </p:cNvPr>
            <p:cNvSpPr/>
            <p:nvPr userDrawn="1"/>
          </p:nvSpPr>
          <p:spPr>
            <a:xfrm>
              <a:off x="515937" y="1628775"/>
              <a:ext cx="2516021" cy="4321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13317DB-94D3-5342-9F07-A58E5D61B63D}"/>
                </a:ext>
              </a:extLst>
            </p:cNvPr>
            <p:cNvSpPr/>
            <p:nvPr userDrawn="1"/>
          </p:nvSpPr>
          <p:spPr>
            <a:xfrm>
              <a:off x="3211011" y="1628775"/>
              <a:ext cx="2516021" cy="4321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FB6D347-4296-2942-808B-6B9A10D6709B}"/>
                </a:ext>
              </a:extLst>
            </p:cNvPr>
            <p:cNvSpPr/>
            <p:nvPr userDrawn="1"/>
          </p:nvSpPr>
          <p:spPr>
            <a:xfrm>
              <a:off x="5882022" y="1628775"/>
              <a:ext cx="2516021" cy="4321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12B1A72-915B-9D44-A917-B391D7653EC1}"/>
                </a:ext>
              </a:extLst>
            </p:cNvPr>
            <p:cNvSpPr/>
            <p:nvPr userDrawn="1"/>
          </p:nvSpPr>
          <p:spPr>
            <a:xfrm>
              <a:off x="8577096" y="1628775"/>
              <a:ext cx="2516021" cy="4321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2">
            <a:extLst>
              <a:ext uri="{FF2B5EF4-FFF2-40B4-BE49-F238E27FC236}">
                <a16:creationId xmlns:a16="http://schemas.microsoft.com/office/drawing/2014/main" id="{B9456C76-22B2-A74C-878E-9F6A6BB8AC64}"/>
              </a:ext>
            </a:extLst>
          </p:cNvPr>
          <p:cNvSpPr>
            <a:spLocks noGrp="1"/>
          </p:cNvSpPr>
          <p:nvPr>
            <p:ph type="body" sz="quarter" idx="12" hasCustomPrompt="1"/>
          </p:nvPr>
        </p:nvSpPr>
        <p:spPr>
          <a:xfrm>
            <a:off x="515936" y="2790399"/>
            <a:ext cx="2677964" cy="365125"/>
          </a:xfrm>
        </p:spPr>
        <p:txBody>
          <a:bodyPr/>
          <a:lstStyle>
            <a:lvl1pPr marL="0" indent="0" algn="ctr">
              <a:buNone/>
              <a:defRPr b="0">
                <a:solidFill>
                  <a:schemeClr val="bg2"/>
                </a:solidFill>
              </a:defRPr>
            </a:lvl1pPr>
          </a:lstStyle>
          <a:p>
            <a:pPr lvl="0"/>
            <a:r>
              <a:rPr lang="es-ES" err="1"/>
              <a:t>Value</a:t>
            </a:r>
            <a:r>
              <a:rPr lang="es-ES"/>
              <a:t> 1</a:t>
            </a:r>
          </a:p>
        </p:txBody>
      </p:sp>
      <p:sp>
        <p:nvSpPr>
          <p:cNvPr id="17" name="Marcador de texto 14">
            <a:extLst>
              <a:ext uri="{FF2B5EF4-FFF2-40B4-BE49-F238E27FC236}">
                <a16:creationId xmlns:a16="http://schemas.microsoft.com/office/drawing/2014/main" id="{3DA4AD73-8EBC-0845-AA40-1DC1FB6576D9}"/>
              </a:ext>
            </a:extLst>
          </p:cNvPr>
          <p:cNvSpPr>
            <a:spLocks noGrp="1"/>
          </p:cNvSpPr>
          <p:nvPr>
            <p:ph type="body" sz="quarter" idx="15" hasCustomPrompt="1"/>
          </p:nvPr>
        </p:nvSpPr>
        <p:spPr>
          <a:xfrm>
            <a:off x="493944" y="3155524"/>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16" name="Título 1">
            <a:extLst>
              <a:ext uri="{FF2B5EF4-FFF2-40B4-BE49-F238E27FC236}">
                <a16:creationId xmlns:a16="http://schemas.microsoft.com/office/drawing/2014/main" id="{D4DBB2FD-8D2E-434A-93FC-A2860E96E211}"/>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18" name="Marcador de texto 18">
            <a:extLst>
              <a:ext uri="{FF2B5EF4-FFF2-40B4-BE49-F238E27FC236}">
                <a16:creationId xmlns:a16="http://schemas.microsoft.com/office/drawing/2014/main" id="{48AAB04D-42BF-DC42-85CE-FD3D9C3853A5}"/>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25" name="Marcador de texto 12">
            <a:extLst>
              <a:ext uri="{FF2B5EF4-FFF2-40B4-BE49-F238E27FC236}">
                <a16:creationId xmlns:a16="http://schemas.microsoft.com/office/drawing/2014/main" id="{28956033-C0C7-DD4C-8579-652293F7AA87}"/>
              </a:ext>
            </a:extLst>
          </p:cNvPr>
          <p:cNvSpPr>
            <a:spLocks noGrp="1"/>
          </p:cNvSpPr>
          <p:nvPr>
            <p:ph type="body" sz="quarter" idx="16" hasCustomPrompt="1"/>
          </p:nvPr>
        </p:nvSpPr>
        <p:spPr>
          <a:xfrm>
            <a:off x="3355389" y="2790399"/>
            <a:ext cx="2677964" cy="365125"/>
          </a:xfrm>
        </p:spPr>
        <p:txBody>
          <a:bodyPr/>
          <a:lstStyle>
            <a:lvl1pPr marL="0" indent="0" algn="ctr">
              <a:buNone/>
              <a:defRPr b="0">
                <a:solidFill>
                  <a:schemeClr val="bg2"/>
                </a:solidFill>
              </a:defRPr>
            </a:lvl1pPr>
          </a:lstStyle>
          <a:p>
            <a:pPr lvl="0"/>
            <a:r>
              <a:rPr lang="es-ES" err="1"/>
              <a:t>Value</a:t>
            </a:r>
            <a:r>
              <a:rPr lang="es-ES"/>
              <a:t> 2</a:t>
            </a:r>
          </a:p>
        </p:txBody>
      </p:sp>
      <p:sp>
        <p:nvSpPr>
          <p:cNvPr id="26" name="Marcador de texto 14">
            <a:extLst>
              <a:ext uri="{FF2B5EF4-FFF2-40B4-BE49-F238E27FC236}">
                <a16:creationId xmlns:a16="http://schemas.microsoft.com/office/drawing/2014/main" id="{89646701-691E-594B-9CA8-2C3BB51089D0}"/>
              </a:ext>
            </a:extLst>
          </p:cNvPr>
          <p:cNvSpPr>
            <a:spLocks noGrp="1"/>
          </p:cNvSpPr>
          <p:nvPr>
            <p:ph type="body" sz="quarter" idx="17" hasCustomPrompt="1"/>
          </p:nvPr>
        </p:nvSpPr>
        <p:spPr>
          <a:xfrm>
            <a:off x="3333397" y="3155524"/>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27" name="Marcador de texto 12">
            <a:extLst>
              <a:ext uri="{FF2B5EF4-FFF2-40B4-BE49-F238E27FC236}">
                <a16:creationId xmlns:a16="http://schemas.microsoft.com/office/drawing/2014/main" id="{1EC50B5D-B621-184E-9FB1-FC4C5DE47562}"/>
              </a:ext>
            </a:extLst>
          </p:cNvPr>
          <p:cNvSpPr>
            <a:spLocks noGrp="1"/>
          </p:cNvSpPr>
          <p:nvPr>
            <p:ph type="body" sz="quarter" idx="18" hasCustomPrompt="1"/>
          </p:nvPr>
        </p:nvSpPr>
        <p:spPr>
          <a:xfrm>
            <a:off x="6146716" y="2790399"/>
            <a:ext cx="2677964" cy="365125"/>
          </a:xfrm>
        </p:spPr>
        <p:txBody>
          <a:bodyPr/>
          <a:lstStyle>
            <a:lvl1pPr marL="0" indent="0" algn="ctr">
              <a:buNone/>
              <a:defRPr b="0">
                <a:solidFill>
                  <a:schemeClr val="bg2"/>
                </a:solidFill>
              </a:defRPr>
            </a:lvl1pPr>
          </a:lstStyle>
          <a:p>
            <a:pPr lvl="0"/>
            <a:r>
              <a:rPr lang="es-ES" err="1"/>
              <a:t>Value</a:t>
            </a:r>
            <a:r>
              <a:rPr lang="es-ES"/>
              <a:t> 3</a:t>
            </a:r>
          </a:p>
        </p:txBody>
      </p:sp>
      <p:sp>
        <p:nvSpPr>
          <p:cNvPr id="28" name="Marcador de texto 14">
            <a:extLst>
              <a:ext uri="{FF2B5EF4-FFF2-40B4-BE49-F238E27FC236}">
                <a16:creationId xmlns:a16="http://schemas.microsoft.com/office/drawing/2014/main" id="{FE55AEE3-A6B8-4C48-A792-666D3BACB468}"/>
              </a:ext>
            </a:extLst>
          </p:cNvPr>
          <p:cNvSpPr>
            <a:spLocks noGrp="1"/>
          </p:cNvSpPr>
          <p:nvPr>
            <p:ph type="body" sz="quarter" idx="19" hasCustomPrompt="1"/>
          </p:nvPr>
        </p:nvSpPr>
        <p:spPr>
          <a:xfrm>
            <a:off x="6124724" y="3155524"/>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29" name="Marcador de texto 12">
            <a:extLst>
              <a:ext uri="{FF2B5EF4-FFF2-40B4-BE49-F238E27FC236}">
                <a16:creationId xmlns:a16="http://schemas.microsoft.com/office/drawing/2014/main" id="{E7B998E0-6B80-F64E-80A3-2F43CA93C534}"/>
              </a:ext>
            </a:extLst>
          </p:cNvPr>
          <p:cNvSpPr>
            <a:spLocks noGrp="1"/>
          </p:cNvSpPr>
          <p:nvPr>
            <p:ph type="body" sz="quarter" idx="20" hasCustomPrompt="1"/>
          </p:nvPr>
        </p:nvSpPr>
        <p:spPr>
          <a:xfrm>
            <a:off x="9010232" y="2790399"/>
            <a:ext cx="2677964" cy="365125"/>
          </a:xfrm>
        </p:spPr>
        <p:txBody>
          <a:bodyPr/>
          <a:lstStyle>
            <a:lvl1pPr marL="0" indent="0" algn="ctr">
              <a:buNone/>
              <a:defRPr b="0">
                <a:solidFill>
                  <a:schemeClr val="bg2"/>
                </a:solidFill>
              </a:defRPr>
            </a:lvl1pPr>
          </a:lstStyle>
          <a:p>
            <a:pPr lvl="0"/>
            <a:r>
              <a:rPr lang="es-ES" err="1"/>
              <a:t>Value</a:t>
            </a:r>
            <a:r>
              <a:rPr lang="es-ES"/>
              <a:t> 4</a:t>
            </a:r>
          </a:p>
        </p:txBody>
      </p:sp>
      <p:sp>
        <p:nvSpPr>
          <p:cNvPr id="30" name="Marcador de texto 14">
            <a:extLst>
              <a:ext uri="{FF2B5EF4-FFF2-40B4-BE49-F238E27FC236}">
                <a16:creationId xmlns:a16="http://schemas.microsoft.com/office/drawing/2014/main" id="{97F3425A-1656-B341-A8DE-550185BE84B4}"/>
              </a:ext>
            </a:extLst>
          </p:cNvPr>
          <p:cNvSpPr>
            <a:spLocks noGrp="1"/>
          </p:cNvSpPr>
          <p:nvPr>
            <p:ph type="body" sz="quarter" idx="21" hasCustomPrompt="1"/>
          </p:nvPr>
        </p:nvSpPr>
        <p:spPr>
          <a:xfrm>
            <a:off x="8988240" y="3155524"/>
            <a:ext cx="2699956" cy="994201"/>
          </a:xfrm>
        </p:spPr>
        <p:txBody>
          <a:bodyPr>
            <a:normAutofit/>
          </a:bodyPr>
          <a:lstStyle>
            <a:lvl1pPr marL="0" indent="0" algn="ctr">
              <a:buNone/>
              <a:defRPr sz="7000" b="1">
                <a:solidFill>
                  <a:schemeClr val="bg2"/>
                </a:solidFill>
              </a:defRPr>
            </a:lvl1pPr>
          </a:lstStyle>
          <a:p>
            <a:pPr lvl="0"/>
            <a:r>
              <a:rPr lang="es-ES"/>
              <a:t>100%</a:t>
            </a:r>
          </a:p>
        </p:txBody>
      </p:sp>
    </p:spTree>
    <p:extLst>
      <p:ext uri="{BB962C8B-B14F-4D97-AF65-F5344CB8AC3E}">
        <p14:creationId xmlns:p14="http://schemas.microsoft.com/office/powerpoint/2010/main" val="140757710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9_Interior Cifras Comparativa">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BA053DB-C6EA-5541-BC2D-8240FD5B7C03}"/>
              </a:ext>
            </a:extLst>
          </p:cNvPr>
          <p:cNvGrpSpPr/>
          <p:nvPr userDrawn="1"/>
        </p:nvGrpSpPr>
        <p:grpSpPr>
          <a:xfrm>
            <a:off x="515937" y="1628775"/>
            <a:ext cx="11151322" cy="4321175"/>
            <a:chOff x="515937" y="1628775"/>
            <a:chExt cx="11151322" cy="8917238"/>
          </a:xfrm>
        </p:grpSpPr>
        <p:grpSp>
          <p:nvGrpSpPr>
            <p:cNvPr id="4" name="Group 3">
              <a:extLst>
                <a:ext uri="{FF2B5EF4-FFF2-40B4-BE49-F238E27FC236}">
                  <a16:creationId xmlns:a16="http://schemas.microsoft.com/office/drawing/2014/main" id="{8ED5AB91-3D4E-154E-AFA5-85CA329D9754}"/>
                </a:ext>
              </a:extLst>
            </p:cNvPr>
            <p:cNvGrpSpPr/>
            <p:nvPr userDrawn="1"/>
          </p:nvGrpSpPr>
          <p:grpSpPr>
            <a:xfrm>
              <a:off x="515937" y="1628775"/>
              <a:ext cx="11151322" cy="4321175"/>
              <a:chOff x="515937" y="1628775"/>
              <a:chExt cx="10577180" cy="4321175"/>
            </a:xfrm>
          </p:grpSpPr>
          <p:sp>
            <p:nvSpPr>
              <p:cNvPr id="2" name="Rectangle 1">
                <a:extLst>
                  <a:ext uri="{FF2B5EF4-FFF2-40B4-BE49-F238E27FC236}">
                    <a16:creationId xmlns:a16="http://schemas.microsoft.com/office/drawing/2014/main" id="{B691D404-60F3-9B4C-9D73-F2133FF63038}"/>
                  </a:ext>
                </a:extLst>
              </p:cNvPr>
              <p:cNvSpPr/>
              <p:nvPr userDrawn="1"/>
            </p:nvSpPr>
            <p:spPr>
              <a:xfrm>
                <a:off x="515937" y="1628775"/>
                <a:ext cx="2516021" cy="432117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13317DB-94D3-5342-9F07-A58E5D61B63D}"/>
                  </a:ext>
                </a:extLst>
              </p:cNvPr>
              <p:cNvSpPr/>
              <p:nvPr userDrawn="1"/>
            </p:nvSpPr>
            <p:spPr>
              <a:xfrm>
                <a:off x="3211011" y="1628775"/>
                <a:ext cx="2516021" cy="432117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FB6D347-4296-2942-808B-6B9A10D6709B}"/>
                  </a:ext>
                </a:extLst>
              </p:cNvPr>
              <p:cNvSpPr/>
              <p:nvPr userDrawn="1"/>
            </p:nvSpPr>
            <p:spPr>
              <a:xfrm>
                <a:off x="5882022" y="1628775"/>
                <a:ext cx="2516021" cy="432117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12B1A72-915B-9D44-A917-B391D7653EC1}"/>
                  </a:ext>
                </a:extLst>
              </p:cNvPr>
              <p:cNvSpPr/>
              <p:nvPr userDrawn="1"/>
            </p:nvSpPr>
            <p:spPr>
              <a:xfrm>
                <a:off x="8577096" y="1628775"/>
                <a:ext cx="2516021" cy="432117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3F38C360-BE86-8749-972D-DC2E5711DBA6}"/>
                </a:ext>
              </a:extLst>
            </p:cNvPr>
            <p:cNvGrpSpPr/>
            <p:nvPr userDrawn="1"/>
          </p:nvGrpSpPr>
          <p:grpSpPr>
            <a:xfrm>
              <a:off x="515937" y="6224838"/>
              <a:ext cx="11151322" cy="4321175"/>
              <a:chOff x="515937" y="1628775"/>
              <a:chExt cx="10577180" cy="4321175"/>
            </a:xfrm>
          </p:grpSpPr>
          <p:sp>
            <p:nvSpPr>
              <p:cNvPr id="21" name="Rectangle 20">
                <a:extLst>
                  <a:ext uri="{FF2B5EF4-FFF2-40B4-BE49-F238E27FC236}">
                    <a16:creationId xmlns:a16="http://schemas.microsoft.com/office/drawing/2014/main" id="{2BDD888C-0A16-7341-963A-3A4A53A6C13D}"/>
                  </a:ext>
                </a:extLst>
              </p:cNvPr>
              <p:cNvSpPr/>
              <p:nvPr userDrawn="1"/>
            </p:nvSpPr>
            <p:spPr>
              <a:xfrm>
                <a:off x="515937" y="1628775"/>
                <a:ext cx="2516021" cy="4321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0365EF9E-7EB4-C741-8861-666F57BA7FFB}"/>
                  </a:ext>
                </a:extLst>
              </p:cNvPr>
              <p:cNvSpPr/>
              <p:nvPr userDrawn="1"/>
            </p:nvSpPr>
            <p:spPr>
              <a:xfrm>
                <a:off x="3211011" y="1628775"/>
                <a:ext cx="2516021" cy="4321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49171E3-ED97-5343-912F-E30C59F88EEB}"/>
                  </a:ext>
                </a:extLst>
              </p:cNvPr>
              <p:cNvSpPr/>
              <p:nvPr userDrawn="1"/>
            </p:nvSpPr>
            <p:spPr>
              <a:xfrm>
                <a:off x="5882022" y="1628775"/>
                <a:ext cx="2516021" cy="4321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73B5A1A4-82F7-4545-A06F-9659A81D3302}"/>
                  </a:ext>
                </a:extLst>
              </p:cNvPr>
              <p:cNvSpPr/>
              <p:nvPr userDrawn="1"/>
            </p:nvSpPr>
            <p:spPr>
              <a:xfrm>
                <a:off x="8577096" y="1628775"/>
                <a:ext cx="2516021" cy="4321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2">
            <a:extLst>
              <a:ext uri="{FF2B5EF4-FFF2-40B4-BE49-F238E27FC236}">
                <a16:creationId xmlns:a16="http://schemas.microsoft.com/office/drawing/2014/main" id="{B9456C76-22B2-A74C-878E-9F6A6BB8AC64}"/>
              </a:ext>
            </a:extLst>
          </p:cNvPr>
          <p:cNvSpPr>
            <a:spLocks noGrp="1"/>
          </p:cNvSpPr>
          <p:nvPr>
            <p:ph type="body" sz="quarter" idx="12" hasCustomPrompt="1"/>
          </p:nvPr>
        </p:nvSpPr>
        <p:spPr>
          <a:xfrm>
            <a:off x="515936" y="2025530"/>
            <a:ext cx="2677964" cy="365125"/>
          </a:xfrm>
        </p:spPr>
        <p:txBody>
          <a:bodyPr/>
          <a:lstStyle>
            <a:lvl1pPr marL="0" indent="0" algn="ctr">
              <a:buNone/>
              <a:defRPr b="0">
                <a:solidFill>
                  <a:schemeClr val="bg2"/>
                </a:solidFill>
              </a:defRPr>
            </a:lvl1pPr>
          </a:lstStyle>
          <a:p>
            <a:pPr lvl="0"/>
            <a:r>
              <a:rPr lang="es-ES"/>
              <a:t>2020</a:t>
            </a:r>
          </a:p>
        </p:txBody>
      </p:sp>
      <p:sp>
        <p:nvSpPr>
          <p:cNvPr id="17" name="Marcador de texto 14">
            <a:extLst>
              <a:ext uri="{FF2B5EF4-FFF2-40B4-BE49-F238E27FC236}">
                <a16:creationId xmlns:a16="http://schemas.microsoft.com/office/drawing/2014/main" id="{3DA4AD73-8EBC-0845-AA40-1DC1FB6576D9}"/>
              </a:ext>
            </a:extLst>
          </p:cNvPr>
          <p:cNvSpPr>
            <a:spLocks noGrp="1"/>
          </p:cNvSpPr>
          <p:nvPr>
            <p:ph type="body" sz="quarter" idx="15" hasCustomPrompt="1"/>
          </p:nvPr>
        </p:nvSpPr>
        <p:spPr>
          <a:xfrm>
            <a:off x="493944" y="23906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16" name="Título 1">
            <a:extLst>
              <a:ext uri="{FF2B5EF4-FFF2-40B4-BE49-F238E27FC236}">
                <a16:creationId xmlns:a16="http://schemas.microsoft.com/office/drawing/2014/main" id="{D4DBB2FD-8D2E-434A-93FC-A2860E96E211}"/>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18" name="Marcador de texto 18">
            <a:extLst>
              <a:ext uri="{FF2B5EF4-FFF2-40B4-BE49-F238E27FC236}">
                <a16:creationId xmlns:a16="http://schemas.microsoft.com/office/drawing/2014/main" id="{48AAB04D-42BF-DC42-85CE-FD3D9C3853A5}"/>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25" name="Marcador de texto 12">
            <a:extLst>
              <a:ext uri="{FF2B5EF4-FFF2-40B4-BE49-F238E27FC236}">
                <a16:creationId xmlns:a16="http://schemas.microsoft.com/office/drawing/2014/main" id="{28956033-C0C7-DD4C-8579-652293F7AA87}"/>
              </a:ext>
            </a:extLst>
          </p:cNvPr>
          <p:cNvSpPr>
            <a:spLocks noGrp="1"/>
          </p:cNvSpPr>
          <p:nvPr>
            <p:ph type="body" sz="quarter" idx="16" hasCustomPrompt="1"/>
          </p:nvPr>
        </p:nvSpPr>
        <p:spPr>
          <a:xfrm>
            <a:off x="3355389" y="2025530"/>
            <a:ext cx="2677964" cy="365125"/>
          </a:xfrm>
        </p:spPr>
        <p:txBody>
          <a:bodyPr/>
          <a:lstStyle>
            <a:lvl1pPr marL="0" indent="0" algn="ctr">
              <a:buNone/>
              <a:defRPr b="0">
                <a:solidFill>
                  <a:schemeClr val="bg2"/>
                </a:solidFill>
              </a:defRPr>
            </a:lvl1pPr>
          </a:lstStyle>
          <a:p>
            <a:pPr lvl="0"/>
            <a:r>
              <a:rPr lang="es-ES"/>
              <a:t>2020</a:t>
            </a:r>
          </a:p>
        </p:txBody>
      </p:sp>
      <p:sp>
        <p:nvSpPr>
          <p:cNvPr id="26" name="Marcador de texto 14">
            <a:extLst>
              <a:ext uri="{FF2B5EF4-FFF2-40B4-BE49-F238E27FC236}">
                <a16:creationId xmlns:a16="http://schemas.microsoft.com/office/drawing/2014/main" id="{89646701-691E-594B-9CA8-2C3BB51089D0}"/>
              </a:ext>
            </a:extLst>
          </p:cNvPr>
          <p:cNvSpPr>
            <a:spLocks noGrp="1"/>
          </p:cNvSpPr>
          <p:nvPr>
            <p:ph type="body" sz="quarter" idx="17" hasCustomPrompt="1"/>
          </p:nvPr>
        </p:nvSpPr>
        <p:spPr>
          <a:xfrm>
            <a:off x="3333397" y="23906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27" name="Marcador de texto 12">
            <a:extLst>
              <a:ext uri="{FF2B5EF4-FFF2-40B4-BE49-F238E27FC236}">
                <a16:creationId xmlns:a16="http://schemas.microsoft.com/office/drawing/2014/main" id="{1EC50B5D-B621-184E-9FB1-FC4C5DE47562}"/>
              </a:ext>
            </a:extLst>
          </p:cNvPr>
          <p:cNvSpPr>
            <a:spLocks noGrp="1"/>
          </p:cNvSpPr>
          <p:nvPr>
            <p:ph type="body" sz="quarter" idx="18" hasCustomPrompt="1"/>
          </p:nvPr>
        </p:nvSpPr>
        <p:spPr>
          <a:xfrm>
            <a:off x="6146716" y="2025530"/>
            <a:ext cx="2677964" cy="365125"/>
          </a:xfrm>
        </p:spPr>
        <p:txBody>
          <a:bodyPr/>
          <a:lstStyle>
            <a:lvl1pPr marL="0" indent="0" algn="ctr">
              <a:buNone/>
              <a:defRPr b="0">
                <a:solidFill>
                  <a:schemeClr val="bg2"/>
                </a:solidFill>
              </a:defRPr>
            </a:lvl1pPr>
          </a:lstStyle>
          <a:p>
            <a:pPr lvl="0"/>
            <a:r>
              <a:rPr lang="es-ES"/>
              <a:t>2020</a:t>
            </a:r>
          </a:p>
        </p:txBody>
      </p:sp>
      <p:sp>
        <p:nvSpPr>
          <p:cNvPr id="28" name="Marcador de texto 14">
            <a:extLst>
              <a:ext uri="{FF2B5EF4-FFF2-40B4-BE49-F238E27FC236}">
                <a16:creationId xmlns:a16="http://schemas.microsoft.com/office/drawing/2014/main" id="{FE55AEE3-A6B8-4C48-A792-666D3BACB468}"/>
              </a:ext>
            </a:extLst>
          </p:cNvPr>
          <p:cNvSpPr>
            <a:spLocks noGrp="1"/>
          </p:cNvSpPr>
          <p:nvPr>
            <p:ph type="body" sz="quarter" idx="19" hasCustomPrompt="1"/>
          </p:nvPr>
        </p:nvSpPr>
        <p:spPr>
          <a:xfrm>
            <a:off x="6124724" y="23906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29" name="Marcador de texto 12">
            <a:extLst>
              <a:ext uri="{FF2B5EF4-FFF2-40B4-BE49-F238E27FC236}">
                <a16:creationId xmlns:a16="http://schemas.microsoft.com/office/drawing/2014/main" id="{E7B998E0-6B80-F64E-80A3-2F43CA93C534}"/>
              </a:ext>
            </a:extLst>
          </p:cNvPr>
          <p:cNvSpPr>
            <a:spLocks noGrp="1"/>
          </p:cNvSpPr>
          <p:nvPr>
            <p:ph type="body" sz="quarter" idx="20" hasCustomPrompt="1"/>
          </p:nvPr>
        </p:nvSpPr>
        <p:spPr>
          <a:xfrm>
            <a:off x="9010232" y="2025530"/>
            <a:ext cx="2677964" cy="365125"/>
          </a:xfrm>
        </p:spPr>
        <p:txBody>
          <a:bodyPr/>
          <a:lstStyle>
            <a:lvl1pPr marL="0" indent="0" algn="ctr">
              <a:buNone/>
              <a:defRPr b="0">
                <a:solidFill>
                  <a:schemeClr val="bg2"/>
                </a:solidFill>
              </a:defRPr>
            </a:lvl1pPr>
          </a:lstStyle>
          <a:p>
            <a:pPr lvl="0"/>
            <a:r>
              <a:rPr lang="es-ES"/>
              <a:t>2020</a:t>
            </a:r>
          </a:p>
        </p:txBody>
      </p:sp>
      <p:sp>
        <p:nvSpPr>
          <p:cNvPr id="30" name="Marcador de texto 14">
            <a:extLst>
              <a:ext uri="{FF2B5EF4-FFF2-40B4-BE49-F238E27FC236}">
                <a16:creationId xmlns:a16="http://schemas.microsoft.com/office/drawing/2014/main" id="{97F3425A-1656-B341-A8DE-550185BE84B4}"/>
              </a:ext>
            </a:extLst>
          </p:cNvPr>
          <p:cNvSpPr>
            <a:spLocks noGrp="1"/>
          </p:cNvSpPr>
          <p:nvPr>
            <p:ph type="body" sz="quarter" idx="21" hasCustomPrompt="1"/>
          </p:nvPr>
        </p:nvSpPr>
        <p:spPr>
          <a:xfrm>
            <a:off x="8988240" y="23906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34" name="Marcador de texto 12">
            <a:extLst>
              <a:ext uri="{FF2B5EF4-FFF2-40B4-BE49-F238E27FC236}">
                <a16:creationId xmlns:a16="http://schemas.microsoft.com/office/drawing/2014/main" id="{C1B8E7DC-1D1B-1644-A8AE-2ACECEB3ECB3}"/>
              </a:ext>
            </a:extLst>
          </p:cNvPr>
          <p:cNvSpPr>
            <a:spLocks noGrp="1"/>
          </p:cNvSpPr>
          <p:nvPr>
            <p:ph type="body" sz="quarter" idx="22" hasCustomPrompt="1"/>
          </p:nvPr>
        </p:nvSpPr>
        <p:spPr>
          <a:xfrm>
            <a:off x="515936" y="4159130"/>
            <a:ext cx="2677964" cy="365125"/>
          </a:xfrm>
        </p:spPr>
        <p:txBody>
          <a:bodyPr/>
          <a:lstStyle>
            <a:lvl1pPr marL="0" indent="0" algn="ctr">
              <a:buNone/>
              <a:defRPr b="0">
                <a:solidFill>
                  <a:schemeClr val="bg2"/>
                </a:solidFill>
              </a:defRPr>
            </a:lvl1pPr>
          </a:lstStyle>
          <a:p>
            <a:pPr lvl="0"/>
            <a:r>
              <a:rPr lang="es-ES"/>
              <a:t>2021</a:t>
            </a:r>
          </a:p>
        </p:txBody>
      </p:sp>
      <p:sp>
        <p:nvSpPr>
          <p:cNvPr id="35" name="Marcador de texto 14">
            <a:extLst>
              <a:ext uri="{FF2B5EF4-FFF2-40B4-BE49-F238E27FC236}">
                <a16:creationId xmlns:a16="http://schemas.microsoft.com/office/drawing/2014/main" id="{B68441EE-4400-6A4B-B8F9-870EA363249A}"/>
              </a:ext>
            </a:extLst>
          </p:cNvPr>
          <p:cNvSpPr>
            <a:spLocks noGrp="1"/>
          </p:cNvSpPr>
          <p:nvPr>
            <p:ph type="body" sz="quarter" idx="23" hasCustomPrompt="1"/>
          </p:nvPr>
        </p:nvSpPr>
        <p:spPr>
          <a:xfrm>
            <a:off x="493944" y="45242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36" name="Marcador de texto 12">
            <a:extLst>
              <a:ext uri="{FF2B5EF4-FFF2-40B4-BE49-F238E27FC236}">
                <a16:creationId xmlns:a16="http://schemas.microsoft.com/office/drawing/2014/main" id="{BBD246EB-E684-1D4F-9A63-799BD30D2303}"/>
              </a:ext>
            </a:extLst>
          </p:cNvPr>
          <p:cNvSpPr>
            <a:spLocks noGrp="1"/>
          </p:cNvSpPr>
          <p:nvPr>
            <p:ph type="body" sz="quarter" idx="24" hasCustomPrompt="1"/>
          </p:nvPr>
        </p:nvSpPr>
        <p:spPr>
          <a:xfrm>
            <a:off x="3355389" y="4159130"/>
            <a:ext cx="2677964" cy="365125"/>
          </a:xfrm>
        </p:spPr>
        <p:txBody>
          <a:bodyPr/>
          <a:lstStyle>
            <a:lvl1pPr marL="0" indent="0" algn="ctr">
              <a:buNone/>
              <a:defRPr b="0">
                <a:solidFill>
                  <a:schemeClr val="bg2"/>
                </a:solidFill>
              </a:defRPr>
            </a:lvl1pPr>
          </a:lstStyle>
          <a:p>
            <a:pPr lvl="0"/>
            <a:r>
              <a:rPr lang="es-ES"/>
              <a:t>2021</a:t>
            </a:r>
          </a:p>
        </p:txBody>
      </p:sp>
      <p:sp>
        <p:nvSpPr>
          <p:cNvPr id="37" name="Marcador de texto 14">
            <a:extLst>
              <a:ext uri="{FF2B5EF4-FFF2-40B4-BE49-F238E27FC236}">
                <a16:creationId xmlns:a16="http://schemas.microsoft.com/office/drawing/2014/main" id="{F4A80A39-59EA-8340-A7CE-9B6E94F0F01B}"/>
              </a:ext>
            </a:extLst>
          </p:cNvPr>
          <p:cNvSpPr>
            <a:spLocks noGrp="1"/>
          </p:cNvSpPr>
          <p:nvPr>
            <p:ph type="body" sz="quarter" idx="25" hasCustomPrompt="1"/>
          </p:nvPr>
        </p:nvSpPr>
        <p:spPr>
          <a:xfrm>
            <a:off x="3333397" y="45242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38" name="Marcador de texto 12">
            <a:extLst>
              <a:ext uri="{FF2B5EF4-FFF2-40B4-BE49-F238E27FC236}">
                <a16:creationId xmlns:a16="http://schemas.microsoft.com/office/drawing/2014/main" id="{DA13262A-221F-BA4B-A52C-90FA61648418}"/>
              </a:ext>
            </a:extLst>
          </p:cNvPr>
          <p:cNvSpPr>
            <a:spLocks noGrp="1"/>
          </p:cNvSpPr>
          <p:nvPr>
            <p:ph type="body" sz="quarter" idx="26" hasCustomPrompt="1"/>
          </p:nvPr>
        </p:nvSpPr>
        <p:spPr>
          <a:xfrm>
            <a:off x="6146716" y="4159130"/>
            <a:ext cx="2677964" cy="365125"/>
          </a:xfrm>
        </p:spPr>
        <p:txBody>
          <a:bodyPr/>
          <a:lstStyle>
            <a:lvl1pPr marL="0" indent="0" algn="ctr">
              <a:buNone/>
              <a:defRPr b="0">
                <a:solidFill>
                  <a:schemeClr val="bg2"/>
                </a:solidFill>
              </a:defRPr>
            </a:lvl1pPr>
          </a:lstStyle>
          <a:p>
            <a:pPr lvl="0"/>
            <a:r>
              <a:rPr lang="es-ES"/>
              <a:t>2021</a:t>
            </a:r>
          </a:p>
        </p:txBody>
      </p:sp>
      <p:sp>
        <p:nvSpPr>
          <p:cNvPr id="39" name="Marcador de texto 14">
            <a:extLst>
              <a:ext uri="{FF2B5EF4-FFF2-40B4-BE49-F238E27FC236}">
                <a16:creationId xmlns:a16="http://schemas.microsoft.com/office/drawing/2014/main" id="{08C219B6-6F27-CA4B-986F-08B0D77D0334}"/>
              </a:ext>
            </a:extLst>
          </p:cNvPr>
          <p:cNvSpPr>
            <a:spLocks noGrp="1"/>
          </p:cNvSpPr>
          <p:nvPr>
            <p:ph type="body" sz="quarter" idx="27" hasCustomPrompt="1"/>
          </p:nvPr>
        </p:nvSpPr>
        <p:spPr>
          <a:xfrm>
            <a:off x="6124724" y="4524255"/>
            <a:ext cx="2699956" cy="994201"/>
          </a:xfrm>
        </p:spPr>
        <p:txBody>
          <a:bodyPr>
            <a:normAutofit/>
          </a:bodyPr>
          <a:lstStyle>
            <a:lvl1pPr marL="0" indent="0" algn="ctr">
              <a:buNone/>
              <a:defRPr sz="7000" b="1">
                <a:solidFill>
                  <a:schemeClr val="bg2"/>
                </a:solidFill>
              </a:defRPr>
            </a:lvl1pPr>
          </a:lstStyle>
          <a:p>
            <a:pPr lvl="0"/>
            <a:r>
              <a:rPr lang="es-ES"/>
              <a:t>100%</a:t>
            </a:r>
          </a:p>
        </p:txBody>
      </p:sp>
      <p:sp>
        <p:nvSpPr>
          <p:cNvPr id="40" name="Marcador de texto 12">
            <a:extLst>
              <a:ext uri="{FF2B5EF4-FFF2-40B4-BE49-F238E27FC236}">
                <a16:creationId xmlns:a16="http://schemas.microsoft.com/office/drawing/2014/main" id="{EA0EDDBC-D9DD-4545-8DF4-57B72F6C68CE}"/>
              </a:ext>
            </a:extLst>
          </p:cNvPr>
          <p:cNvSpPr>
            <a:spLocks noGrp="1"/>
          </p:cNvSpPr>
          <p:nvPr>
            <p:ph type="body" sz="quarter" idx="28" hasCustomPrompt="1"/>
          </p:nvPr>
        </p:nvSpPr>
        <p:spPr>
          <a:xfrm>
            <a:off x="9010232" y="4159130"/>
            <a:ext cx="2677964" cy="365125"/>
          </a:xfrm>
        </p:spPr>
        <p:txBody>
          <a:bodyPr/>
          <a:lstStyle>
            <a:lvl1pPr marL="0" indent="0" algn="ctr">
              <a:buNone/>
              <a:defRPr b="0">
                <a:solidFill>
                  <a:schemeClr val="bg2"/>
                </a:solidFill>
              </a:defRPr>
            </a:lvl1pPr>
          </a:lstStyle>
          <a:p>
            <a:pPr lvl="0"/>
            <a:r>
              <a:rPr lang="es-ES"/>
              <a:t>2021</a:t>
            </a:r>
          </a:p>
        </p:txBody>
      </p:sp>
      <p:sp>
        <p:nvSpPr>
          <p:cNvPr id="41" name="Marcador de texto 14">
            <a:extLst>
              <a:ext uri="{FF2B5EF4-FFF2-40B4-BE49-F238E27FC236}">
                <a16:creationId xmlns:a16="http://schemas.microsoft.com/office/drawing/2014/main" id="{03E92C5E-152C-8D4F-9B0E-1C0D56836A66}"/>
              </a:ext>
            </a:extLst>
          </p:cNvPr>
          <p:cNvSpPr>
            <a:spLocks noGrp="1"/>
          </p:cNvSpPr>
          <p:nvPr>
            <p:ph type="body" sz="quarter" idx="29" hasCustomPrompt="1"/>
          </p:nvPr>
        </p:nvSpPr>
        <p:spPr>
          <a:xfrm>
            <a:off x="8988240" y="4524255"/>
            <a:ext cx="2699956" cy="994201"/>
          </a:xfrm>
        </p:spPr>
        <p:txBody>
          <a:bodyPr>
            <a:normAutofit/>
          </a:bodyPr>
          <a:lstStyle>
            <a:lvl1pPr marL="0" indent="0" algn="ctr">
              <a:buNone/>
              <a:defRPr sz="7000" b="1">
                <a:solidFill>
                  <a:schemeClr val="bg2"/>
                </a:solidFill>
              </a:defRPr>
            </a:lvl1pPr>
          </a:lstStyle>
          <a:p>
            <a:pPr lvl="0"/>
            <a:r>
              <a:rPr lang="es-ES"/>
              <a:t>100%</a:t>
            </a:r>
          </a:p>
        </p:txBody>
      </p:sp>
    </p:spTree>
    <p:extLst>
      <p:ext uri="{BB962C8B-B14F-4D97-AF65-F5344CB8AC3E}">
        <p14:creationId xmlns:p14="http://schemas.microsoft.com/office/powerpoint/2010/main" val="393177181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8_Interior">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3B45862-9E43-9940-8549-F0AC9E09F87A}"/>
              </a:ext>
            </a:extLst>
          </p:cNvPr>
          <p:cNvSpPr/>
          <p:nvPr userDrawn="1"/>
        </p:nvSpPr>
        <p:spPr>
          <a:xfrm>
            <a:off x="0" y="2994668"/>
            <a:ext cx="12192000" cy="38633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7947" y="624929"/>
            <a:ext cx="11258113"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lvl1pPr>
              <a:defRPr>
                <a:solidFill>
                  <a:schemeClr val="bg2"/>
                </a:solidFill>
              </a:defRPr>
            </a:lvl1p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7947" y="366676"/>
            <a:ext cx="5678053"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5938" y="2349500"/>
            <a:ext cx="11160125" cy="3959224"/>
          </a:xfrm>
        </p:spPr>
        <p:txBody>
          <a:bodyPr/>
          <a:lstStyle/>
          <a:p>
            <a:pPr lvl="0"/>
            <a:r>
              <a:rPr lang="es-ES"/>
              <a:t>Objeto</a:t>
            </a:r>
          </a:p>
        </p:txBody>
      </p:sp>
      <p:sp>
        <p:nvSpPr>
          <p:cNvPr id="6" name="Marcador de texto 5">
            <a:extLst>
              <a:ext uri="{FF2B5EF4-FFF2-40B4-BE49-F238E27FC236}">
                <a16:creationId xmlns:a16="http://schemas.microsoft.com/office/drawing/2014/main" id="{871C8C16-3DD2-2844-8E50-82F8332EAC45}"/>
              </a:ext>
            </a:extLst>
          </p:cNvPr>
          <p:cNvSpPr>
            <a:spLocks noGrp="1"/>
          </p:cNvSpPr>
          <p:nvPr>
            <p:ph type="body" sz="quarter" idx="16" hasCustomPrompt="1"/>
          </p:nvPr>
        </p:nvSpPr>
        <p:spPr>
          <a:xfrm>
            <a:off x="417434" y="1628775"/>
            <a:ext cx="11258627" cy="720725"/>
          </a:xfrm>
        </p:spPr>
        <p:txBody>
          <a:bodyPr/>
          <a:lstStyle>
            <a:lvl1pPr>
              <a:defRPr baseline="0">
                <a:solidFill>
                  <a:schemeClr val="tx1">
                    <a:lumMod val="60000"/>
                    <a:lumOff val="40000"/>
                  </a:schemeClr>
                </a:solidFill>
              </a:defRPr>
            </a:lvl1pPr>
            <a:lvl2pPr>
              <a:defRPr baseline="0">
                <a:solidFill>
                  <a:schemeClr val="tx1">
                    <a:lumMod val="60000"/>
                    <a:lumOff val="40000"/>
                  </a:schemeClr>
                </a:solidFill>
              </a:defRPr>
            </a:lvl2pPr>
            <a:lvl3pPr>
              <a:defRPr baseline="0">
                <a:solidFill>
                  <a:schemeClr val="tx1">
                    <a:lumMod val="60000"/>
                    <a:lumOff val="40000"/>
                  </a:schemeClr>
                </a:solidFill>
              </a:defRPr>
            </a:lvl3pPr>
            <a:lvl4pPr>
              <a:defRPr baseline="0">
                <a:solidFill>
                  <a:schemeClr val="tx1">
                    <a:lumMod val="60000"/>
                    <a:lumOff val="40000"/>
                  </a:schemeClr>
                </a:solidFill>
              </a:defRPr>
            </a:lvl4pPr>
            <a:lvl5pPr>
              <a:defRPr baseline="0">
                <a:solidFill>
                  <a:schemeClr val="tx1">
                    <a:lumMod val="60000"/>
                    <a:lumOff val="40000"/>
                  </a:schemeClr>
                </a:solidFill>
              </a:defRPr>
            </a:lvl5pPr>
          </a:lstStyle>
          <a:p>
            <a:pPr lvl="0"/>
            <a:r>
              <a:rPr lang="es-ES" err="1"/>
              <a:t>Lorem</a:t>
            </a:r>
            <a:r>
              <a:rPr lang="es-ES"/>
              <a:t> </a:t>
            </a:r>
            <a:r>
              <a:rPr lang="es-ES" err="1"/>
              <a:t>ipsumm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p>
        </p:txBody>
      </p:sp>
      <p:pic>
        <p:nvPicPr>
          <p:cNvPr id="12" name="Gráfico 11">
            <a:extLst>
              <a:ext uri="{FF2B5EF4-FFF2-40B4-BE49-F238E27FC236}">
                <a16:creationId xmlns:a16="http://schemas.microsoft.com/office/drawing/2014/main" id="{CFBB135C-442B-8249-99DF-C8CAA7A981C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45325462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9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5" y="624929"/>
            <a:ext cx="11260757"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5" y="366676"/>
            <a:ext cx="11260757" cy="198438"/>
          </a:xfrm>
        </p:spPr>
        <p:txBody>
          <a:bodyPr>
            <a:noAutofit/>
          </a:bodyPr>
          <a:lstStyle>
            <a:lvl1pPr marL="0" indent="0">
              <a:buNone/>
              <a:defRPr sz="1300" b="1" cap="all" baseline="0"/>
            </a:lvl1pPr>
          </a:lstStyle>
          <a:p>
            <a:pPr lvl="0"/>
            <a:r>
              <a:rPr lang="es-ES"/>
              <a:t>INSERT SUBHEADING</a:t>
            </a:r>
          </a:p>
        </p:txBody>
      </p:sp>
      <p:sp>
        <p:nvSpPr>
          <p:cNvPr id="7" name="Marcador de contenido 6">
            <a:extLst>
              <a:ext uri="{FF2B5EF4-FFF2-40B4-BE49-F238E27FC236}">
                <a16:creationId xmlns:a16="http://schemas.microsoft.com/office/drawing/2014/main" id="{7B4CD203-08A3-8A41-91A8-F5F35405D2F9}"/>
              </a:ext>
            </a:extLst>
          </p:cNvPr>
          <p:cNvSpPr>
            <a:spLocks noGrp="1"/>
          </p:cNvSpPr>
          <p:nvPr>
            <p:ph sz="quarter" idx="15" hasCustomPrompt="1"/>
          </p:nvPr>
        </p:nvSpPr>
        <p:spPr>
          <a:xfrm>
            <a:off x="516388" y="1632375"/>
            <a:ext cx="5040313" cy="2156988"/>
          </a:xfrm>
        </p:spPr>
        <p:txBody>
          <a:bodyPr/>
          <a:lstStyle/>
          <a:p>
            <a:pPr lvl="0"/>
            <a:r>
              <a:rPr lang="es-ES"/>
              <a:t>Objeto</a:t>
            </a:r>
          </a:p>
        </p:txBody>
      </p:sp>
      <p:sp>
        <p:nvSpPr>
          <p:cNvPr id="6" name="Marcador de contenido 6">
            <a:extLst>
              <a:ext uri="{FF2B5EF4-FFF2-40B4-BE49-F238E27FC236}">
                <a16:creationId xmlns:a16="http://schemas.microsoft.com/office/drawing/2014/main" id="{D3585285-DB0A-D049-AE19-C579B133D4DE}"/>
              </a:ext>
            </a:extLst>
          </p:cNvPr>
          <p:cNvSpPr>
            <a:spLocks noGrp="1"/>
          </p:cNvSpPr>
          <p:nvPr>
            <p:ph sz="quarter" idx="16" hasCustomPrompt="1"/>
          </p:nvPr>
        </p:nvSpPr>
        <p:spPr>
          <a:xfrm>
            <a:off x="525158" y="3874851"/>
            <a:ext cx="5031542" cy="2433874"/>
          </a:xfrm>
        </p:spPr>
        <p:txBody>
          <a:bodyPr/>
          <a:lstStyle/>
          <a:p>
            <a:pPr lvl="0"/>
            <a:r>
              <a:rPr lang="es-ES"/>
              <a:t>Objeto</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735638" y="1634623"/>
            <a:ext cx="5940425" cy="4674102"/>
          </a:xfrm>
        </p:spPr>
        <p:txBody>
          <a:bodyPr/>
          <a:lstStyle/>
          <a:p>
            <a:pPr lvl="0"/>
            <a:r>
              <a:rPr lang="es-ES"/>
              <a:t>Objeto</a:t>
            </a:r>
          </a:p>
        </p:txBody>
      </p:sp>
      <p:pic>
        <p:nvPicPr>
          <p:cNvPr id="12" name="Gráfico 11">
            <a:extLst>
              <a:ext uri="{FF2B5EF4-FFF2-40B4-BE49-F238E27FC236}">
                <a16:creationId xmlns:a16="http://schemas.microsoft.com/office/drawing/2014/main" id="{BCFF5F8B-A429-1045-9905-ED53E0E41DF9}"/>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6336196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0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7" y="624929"/>
            <a:ext cx="3701531"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Marcador de texto 18">
            <a:extLst>
              <a:ext uri="{FF2B5EF4-FFF2-40B4-BE49-F238E27FC236}">
                <a16:creationId xmlns:a16="http://schemas.microsoft.com/office/drawing/2014/main" id="{58C7B2E6-ED3A-4A47-9913-9BFCFA5E783F}"/>
              </a:ext>
            </a:extLst>
          </p:cNvPr>
          <p:cNvSpPr>
            <a:spLocks noGrp="1"/>
          </p:cNvSpPr>
          <p:nvPr>
            <p:ph type="body" sz="quarter" idx="14" hasCustomPrompt="1"/>
          </p:nvPr>
        </p:nvSpPr>
        <p:spPr>
          <a:xfrm>
            <a:off x="415307" y="366676"/>
            <a:ext cx="3701531" cy="198438"/>
          </a:xfrm>
        </p:spPr>
        <p:txBody>
          <a:bodyPr>
            <a:noAutofit/>
          </a:bodyPr>
          <a:lstStyle>
            <a:lvl1pPr marL="0" indent="0">
              <a:buNone/>
              <a:defRPr sz="1300" b="1" cap="all" baseline="0"/>
            </a:lvl1pPr>
          </a:lstStyle>
          <a:p>
            <a:pPr lvl="0"/>
            <a:r>
              <a:rPr lang="es-ES"/>
              <a:t>INSERT SUBHEADING</a:t>
            </a:r>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4295776" y="366676"/>
            <a:ext cx="7380288" cy="5942049"/>
          </a:xfr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411905" y="1745320"/>
            <a:ext cx="3704934"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411904" y="2461480"/>
            <a:ext cx="3704934"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4" name="Gráfico 13">
            <a:extLst>
              <a:ext uri="{FF2B5EF4-FFF2-40B4-BE49-F238E27FC236}">
                <a16:creationId xmlns:a16="http://schemas.microsoft.com/office/drawing/2014/main" id="{D2BA8632-997F-3F47-ABDB-2402CD834FE5}"/>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05833614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1_Int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DFCA-C394-CD48-A34B-7A3A8B8F524F}"/>
              </a:ext>
            </a:extLst>
          </p:cNvPr>
          <p:cNvSpPr>
            <a:spLocks noGrp="1"/>
          </p:cNvSpPr>
          <p:nvPr>
            <p:ph type="title" hasCustomPrompt="1"/>
          </p:nvPr>
        </p:nvSpPr>
        <p:spPr>
          <a:xfrm>
            <a:off x="415305" y="624929"/>
            <a:ext cx="11261549" cy="796466"/>
          </a:xfrm>
        </p:spPr>
        <p:txBody>
          <a:bodyPr/>
          <a:lstStyle/>
          <a:p>
            <a:r>
              <a:rPr lang="es-ES" err="1"/>
              <a:t>Insert</a:t>
            </a:r>
            <a:r>
              <a:rPr lang="es-ES"/>
              <a:t> </a:t>
            </a:r>
            <a:r>
              <a:rPr lang="es-ES" err="1"/>
              <a:t>Title</a:t>
            </a:r>
            <a:r>
              <a:rPr lang="es-ES"/>
              <a:t> </a:t>
            </a:r>
            <a:r>
              <a:rPr lang="es-ES" err="1"/>
              <a:t>Here</a:t>
            </a:r>
            <a:br>
              <a:rPr lang="es-ES"/>
            </a:br>
            <a:r>
              <a:rPr lang="es-ES"/>
              <a:t>Max 2 </a:t>
            </a:r>
            <a:r>
              <a:rPr lang="es-ES" err="1"/>
              <a:t>lines</a:t>
            </a:r>
            <a:endParaRPr lang="es-ES"/>
          </a:p>
        </p:txBody>
      </p:sp>
      <p:sp>
        <p:nvSpPr>
          <p:cNvPr id="3" name="Marcador de número de diapositiva 2">
            <a:extLst>
              <a:ext uri="{FF2B5EF4-FFF2-40B4-BE49-F238E27FC236}">
                <a16:creationId xmlns:a16="http://schemas.microsoft.com/office/drawing/2014/main" id="{9E67D84B-3C2F-A449-9FF6-0DACB6AD0EE6}"/>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8" name="Marcador de contenido 6">
            <a:extLst>
              <a:ext uri="{FF2B5EF4-FFF2-40B4-BE49-F238E27FC236}">
                <a16:creationId xmlns:a16="http://schemas.microsoft.com/office/drawing/2014/main" id="{1AEDF02D-D8D9-0047-A619-24D0065C67EB}"/>
              </a:ext>
            </a:extLst>
          </p:cNvPr>
          <p:cNvSpPr>
            <a:spLocks noGrp="1"/>
          </p:cNvSpPr>
          <p:nvPr>
            <p:ph sz="quarter" idx="17" hasCustomPrompt="1"/>
          </p:nvPr>
        </p:nvSpPr>
        <p:spPr>
          <a:xfrm>
            <a:off x="515144" y="1554855"/>
            <a:ext cx="7561262" cy="4673135"/>
          </a:xfrm>
        </p:spPr>
        <p:txBody>
          <a:bodyPr/>
          <a:lstStyle/>
          <a:p>
            <a:pPr lvl="0"/>
            <a:r>
              <a:rPr lang="es-ES"/>
              <a:t>Objeto</a:t>
            </a:r>
          </a:p>
        </p:txBody>
      </p:sp>
      <p:sp>
        <p:nvSpPr>
          <p:cNvPr id="9" name="Marcador de texto 12">
            <a:extLst>
              <a:ext uri="{FF2B5EF4-FFF2-40B4-BE49-F238E27FC236}">
                <a16:creationId xmlns:a16="http://schemas.microsoft.com/office/drawing/2014/main" id="{0219CFF6-032A-B24B-AD2A-9A4901E34FA0}"/>
              </a:ext>
            </a:extLst>
          </p:cNvPr>
          <p:cNvSpPr>
            <a:spLocks noGrp="1"/>
          </p:cNvSpPr>
          <p:nvPr>
            <p:ph type="body" sz="quarter" idx="11" hasCustomPrompt="1"/>
          </p:nvPr>
        </p:nvSpPr>
        <p:spPr>
          <a:xfrm>
            <a:off x="8107199" y="1561007"/>
            <a:ext cx="3569657" cy="603600"/>
          </a:xfrm>
        </p:spPr>
        <p:txBody>
          <a:bodyPr/>
          <a:lstStyle>
            <a:lvl1pPr marL="0" indent="0">
              <a:buNone/>
              <a:defRPr b="1">
                <a:solidFill>
                  <a:schemeClr val="tx1"/>
                </a:solidFill>
              </a:defRPr>
            </a:lvl1pPr>
          </a:lstStyle>
          <a:p>
            <a:pPr lvl="0"/>
            <a:r>
              <a:rPr lang="es-ES" err="1"/>
              <a:t>Body</a:t>
            </a:r>
            <a:r>
              <a:rPr lang="es-ES"/>
              <a:t> </a:t>
            </a:r>
            <a:r>
              <a:rPr lang="es-ES" err="1"/>
              <a:t>subhead</a:t>
            </a:r>
            <a:r>
              <a:rPr lang="es-ES"/>
              <a:t> (</a:t>
            </a:r>
            <a:r>
              <a:rPr lang="es-ES" err="1"/>
              <a:t>second</a:t>
            </a:r>
            <a:r>
              <a:rPr lang="es-ES"/>
              <a:t> </a:t>
            </a:r>
            <a:r>
              <a:rPr lang="es-ES" err="1"/>
              <a:t>level</a:t>
            </a:r>
            <a:r>
              <a:rPr lang="es-ES"/>
              <a:t> </a:t>
            </a:r>
            <a:r>
              <a:rPr lang="es-ES" err="1"/>
              <a:t>text</a:t>
            </a:r>
            <a:r>
              <a:rPr lang="es-ES"/>
              <a:t>)</a:t>
            </a:r>
          </a:p>
        </p:txBody>
      </p:sp>
      <p:sp>
        <p:nvSpPr>
          <p:cNvPr id="10" name="Marcador de texto 14">
            <a:extLst>
              <a:ext uri="{FF2B5EF4-FFF2-40B4-BE49-F238E27FC236}">
                <a16:creationId xmlns:a16="http://schemas.microsoft.com/office/drawing/2014/main" id="{3EB82D3A-BC4F-5644-800A-065972C44060}"/>
              </a:ext>
            </a:extLst>
          </p:cNvPr>
          <p:cNvSpPr>
            <a:spLocks noGrp="1"/>
          </p:cNvSpPr>
          <p:nvPr>
            <p:ph type="body" sz="quarter" idx="12" hasCustomPrompt="1"/>
          </p:nvPr>
        </p:nvSpPr>
        <p:spPr>
          <a:xfrm>
            <a:off x="8107198" y="2277167"/>
            <a:ext cx="3569657" cy="2717800"/>
          </a:xfrm>
        </p:spPr>
        <p:txBody>
          <a:bodyPr/>
          <a:lstStyle>
            <a:lvl1pPr marL="0" indent="0">
              <a:buNone/>
              <a:defRPr>
                <a:solidFill>
                  <a:schemeClr val="tx1">
                    <a:lumMod val="60000"/>
                    <a:lumOff val="40000"/>
                  </a:schemeClr>
                </a:solidFill>
              </a:defRPr>
            </a:lvl1pPr>
          </a:lstStyle>
          <a:p>
            <a:pPr lvl="0"/>
            <a:r>
              <a:rPr lang="es-ES" err="1"/>
              <a:t>Lorem</a:t>
            </a:r>
            <a:r>
              <a:rPr lang="es-ES"/>
              <a:t> </a:t>
            </a:r>
            <a:r>
              <a:rPr lang="es-ES" err="1"/>
              <a:t>ipsum</a:t>
            </a:r>
            <a:r>
              <a:rPr lang="es-ES"/>
              <a:t> dolor </a:t>
            </a:r>
            <a:r>
              <a:rPr lang="es-ES" err="1"/>
              <a:t>sit</a:t>
            </a:r>
            <a:r>
              <a:rPr lang="es-ES"/>
              <a:t> </a:t>
            </a:r>
            <a:r>
              <a:rPr lang="es-ES" err="1"/>
              <a:t>amet</a:t>
            </a:r>
            <a:r>
              <a:rPr lang="es-ES"/>
              <a:t>, </a:t>
            </a:r>
            <a:r>
              <a:rPr lang="es-ES" err="1"/>
              <a:t>consectetur</a:t>
            </a:r>
            <a:r>
              <a:rPr lang="es-ES"/>
              <a:t> </a:t>
            </a:r>
            <a:r>
              <a:rPr lang="es-ES" err="1"/>
              <a:t>adipiscing</a:t>
            </a:r>
            <a:r>
              <a:rPr lang="es-ES"/>
              <a:t> </a:t>
            </a:r>
            <a:r>
              <a:rPr lang="es-ES" err="1"/>
              <a:t>elit</a:t>
            </a:r>
            <a:r>
              <a:rPr lang="es-ES"/>
              <a:t>. </a:t>
            </a:r>
            <a:r>
              <a:rPr lang="es-ES" err="1"/>
              <a:t>Aliquam</a:t>
            </a:r>
            <a:r>
              <a:rPr lang="es-ES"/>
              <a:t> </a:t>
            </a:r>
            <a:r>
              <a:rPr lang="es-ES" err="1"/>
              <a:t>euismod</a:t>
            </a:r>
            <a:r>
              <a:rPr lang="es-ES"/>
              <a:t> </a:t>
            </a:r>
            <a:r>
              <a:rPr lang="es-ES" err="1"/>
              <a:t>cursus</a:t>
            </a:r>
            <a:r>
              <a:rPr lang="es-ES"/>
              <a:t> </a:t>
            </a:r>
            <a:r>
              <a:rPr lang="es-ES" err="1"/>
              <a:t>ipsum</a:t>
            </a:r>
            <a:r>
              <a:rPr lang="es-ES"/>
              <a:t>. </a:t>
            </a:r>
            <a:r>
              <a:rPr lang="es-ES" err="1"/>
              <a:t>Hasellus</a:t>
            </a:r>
            <a:r>
              <a:rPr lang="es-ES"/>
              <a:t> </a:t>
            </a:r>
            <a:r>
              <a:rPr lang="es-ES" err="1"/>
              <a:t>erat</a:t>
            </a:r>
            <a:r>
              <a:rPr lang="es-ES"/>
              <a:t> </a:t>
            </a:r>
            <a:r>
              <a:rPr lang="es-ES" err="1"/>
              <a:t>metus</a:t>
            </a:r>
            <a:r>
              <a:rPr lang="es-ES"/>
              <a:t>, </a:t>
            </a:r>
            <a:r>
              <a:rPr lang="es-ES" err="1"/>
              <a:t>faucibus</a:t>
            </a:r>
            <a:r>
              <a:rPr lang="es-ES"/>
              <a:t> </a:t>
            </a:r>
            <a:r>
              <a:rPr lang="es-ES" err="1"/>
              <a:t>quis</a:t>
            </a:r>
            <a:r>
              <a:rPr lang="es-ES"/>
              <a:t> </a:t>
            </a:r>
            <a:r>
              <a:rPr lang="es-ES" err="1"/>
              <a:t>interdum</a:t>
            </a:r>
            <a:r>
              <a:rPr lang="es-ES"/>
              <a:t> id, </a:t>
            </a:r>
            <a:r>
              <a:rPr lang="es-ES" err="1"/>
              <a:t>viverra</a:t>
            </a:r>
            <a:r>
              <a:rPr lang="es-ES"/>
              <a:t> </a:t>
            </a:r>
            <a:r>
              <a:rPr lang="es-ES" err="1"/>
              <a:t>nec</a:t>
            </a:r>
            <a:r>
              <a:rPr lang="es-ES"/>
              <a:t> </a:t>
            </a:r>
            <a:r>
              <a:rPr lang="es-ES" err="1"/>
              <a:t>enim</a:t>
            </a:r>
            <a:r>
              <a:rPr lang="es-ES"/>
              <a:t>:</a:t>
            </a:r>
          </a:p>
          <a:p>
            <a:pPr lvl="0"/>
            <a:r>
              <a:rPr lang="es-ES"/>
              <a:t>        • </a:t>
            </a:r>
            <a:r>
              <a:rPr lang="es-ES" err="1"/>
              <a:t>Insert</a:t>
            </a:r>
            <a:r>
              <a:rPr lang="es-ES"/>
              <a:t> </a:t>
            </a:r>
            <a:r>
              <a:rPr lang="es-ES" err="1"/>
              <a:t>text</a:t>
            </a:r>
            <a:r>
              <a:rPr lang="es-ES"/>
              <a:t> </a:t>
            </a:r>
            <a:r>
              <a:rPr lang="es-ES" err="1"/>
              <a:t>here</a:t>
            </a:r>
            <a:br>
              <a:rPr lang="es-ES"/>
            </a:br>
            <a:r>
              <a:rPr lang="es-ES"/>
              <a:t>                 • </a:t>
            </a:r>
            <a:r>
              <a:rPr lang="es-ES" err="1"/>
              <a:t>Insert</a:t>
            </a:r>
            <a:r>
              <a:rPr lang="es-ES"/>
              <a:t> </a:t>
            </a:r>
            <a:r>
              <a:rPr lang="es-ES" err="1"/>
              <a:t>text</a:t>
            </a:r>
            <a:r>
              <a:rPr lang="es-ES"/>
              <a:t> </a:t>
            </a:r>
            <a:r>
              <a:rPr lang="es-ES" err="1"/>
              <a:t>here</a:t>
            </a:r>
            <a:br>
              <a:rPr lang="es-ES"/>
            </a:br>
            <a:r>
              <a:rPr lang="es-ES"/>
              <a:t>	</a:t>
            </a:r>
          </a:p>
        </p:txBody>
      </p:sp>
      <p:pic>
        <p:nvPicPr>
          <p:cNvPr id="14" name="Gráfico 13">
            <a:extLst>
              <a:ext uri="{FF2B5EF4-FFF2-40B4-BE49-F238E27FC236}">
                <a16:creationId xmlns:a16="http://schemas.microsoft.com/office/drawing/2014/main" id="{F55F83C0-7004-434D-B73C-56FB99990B5A}"/>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
        <p:nvSpPr>
          <p:cNvPr id="11" name="Marcador de texto 18">
            <a:extLst>
              <a:ext uri="{FF2B5EF4-FFF2-40B4-BE49-F238E27FC236}">
                <a16:creationId xmlns:a16="http://schemas.microsoft.com/office/drawing/2014/main" id="{C96C1A6C-E638-5E4F-9347-FEB4C0A94701}"/>
              </a:ext>
            </a:extLst>
          </p:cNvPr>
          <p:cNvSpPr>
            <a:spLocks noGrp="1"/>
          </p:cNvSpPr>
          <p:nvPr>
            <p:ph type="body" sz="quarter" idx="19" hasCustomPrompt="1"/>
          </p:nvPr>
        </p:nvSpPr>
        <p:spPr>
          <a:xfrm>
            <a:off x="415307" y="366676"/>
            <a:ext cx="3701531" cy="198438"/>
          </a:xfrm>
        </p:spPr>
        <p:txBody>
          <a:bodyPr>
            <a:noAutofit/>
          </a:bodyPr>
          <a:lstStyle>
            <a:lvl1pPr marL="0" indent="0">
              <a:buNone/>
              <a:defRPr sz="1300" b="1" cap="all" baseline="0"/>
            </a:lvl1pPr>
          </a:lstStyle>
          <a:p>
            <a:pPr lvl="0"/>
            <a:r>
              <a:rPr lang="es-ES"/>
              <a:t>INSERT SUBHEADING</a:t>
            </a:r>
          </a:p>
        </p:txBody>
      </p:sp>
    </p:spTree>
    <p:extLst>
      <p:ext uri="{BB962C8B-B14F-4D97-AF65-F5344CB8AC3E}">
        <p14:creationId xmlns:p14="http://schemas.microsoft.com/office/powerpoint/2010/main" val="225812105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3_Texto">
    <p:bg>
      <p:bgPr>
        <a:solidFill>
          <a:schemeClr val="bg1"/>
        </a:solidFill>
        <a:effectLst/>
      </p:bgPr>
    </p:bg>
    <p:spTree>
      <p:nvGrpSpPr>
        <p:cNvPr id="1" name=""/>
        <p:cNvGrpSpPr/>
        <p:nvPr/>
      </p:nvGrpSpPr>
      <p:grpSpPr>
        <a:xfrm>
          <a:off x="0" y="0"/>
          <a:ext cx="0" cy="0"/>
          <a:chOff x="0" y="0"/>
          <a:chExt cx="0" cy="0"/>
        </a:xfrm>
      </p:grpSpPr>
      <p:sp>
        <p:nvSpPr>
          <p:cNvPr id="7" name="2 Marcador de contenido">
            <a:extLst>
              <a:ext uri="{FF2B5EF4-FFF2-40B4-BE49-F238E27FC236}">
                <a16:creationId xmlns:a16="http://schemas.microsoft.com/office/drawing/2014/main" id="{B864F604-951D-5548-BF47-1B7A87864DF8}"/>
              </a:ext>
            </a:extLst>
          </p:cNvPr>
          <p:cNvSpPr>
            <a:spLocks noGrp="1"/>
          </p:cNvSpPr>
          <p:nvPr>
            <p:ph sz="half" idx="11" hasCustomPrompt="1"/>
          </p:nvPr>
        </p:nvSpPr>
        <p:spPr>
          <a:xfrm>
            <a:off x="388914" y="455787"/>
            <a:ext cx="11360174" cy="417338"/>
          </a:xfrm>
          <a:prstGeom prst="rect">
            <a:avLst/>
          </a:prstGeom>
        </p:spPr>
        <p:txBody>
          <a:bodyPr anchor="ctr"/>
          <a:lstStyle>
            <a:lvl1pPr marL="0" indent="0">
              <a:buNone/>
              <a:defRPr sz="2400" b="0" i="0" baseline="0">
                <a:solidFill>
                  <a:schemeClr val="bg2">
                    <a:lumMod val="75000"/>
                  </a:schemeClr>
                </a:solidFill>
                <a:latin typeface="Arial" panose="020B0604020202020204" pitchFamily="34" charset="0"/>
                <a:ea typeface="Telefonica Light" pitchFamily="2" charset="77"/>
                <a:cs typeface="Arial" charset="0"/>
              </a:defRPr>
            </a:lvl1pPr>
            <a:lvl2pPr>
              <a:defRPr sz="2000">
                <a:solidFill>
                  <a:schemeClr val="tx2"/>
                </a:solidFill>
                <a:latin typeface="Calibri" panose="020F0502020204030204" pitchFamily="34" charset="0"/>
                <a:cs typeface="Calibri" panose="020F0502020204030204" pitchFamily="34" charset="0"/>
              </a:defRPr>
            </a:lvl2pPr>
            <a:lvl3pPr>
              <a:defRPr sz="2000">
                <a:solidFill>
                  <a:schemeClr val="tx2"/>
                </a:solidFill>
                <a:latin typeface="Calibri" panose="020F0502020204030204" pitchFamily="34" charset="0"/>
                <a:cs typeface="Calibri" panose="020F0502020204030204" pitchFamily="34" charset="0"/>
              </a:defRPr>
            </a:lvl3pPr>
            <a:lvl4pPr>
              <a:defRPr sz="2000">
                <a:solidFill>
                  <a:schemeClr val="tx2"/>
                </a:solidFill>
                <a:latin typeface="Calibri" panose="020F0502020204030204" pitchFamily="34" charset="0"/>
                <a:cs typeface="Calibri" panose="020F0502020204030204" pitchFamily="34" charset="0"/>
              </a:defRPr>
            </a:lvl4pPr>
            <a:lvl5pPr>
              <a:defRPr sz="2000">
                <a:solidFill>
                  <a:schemeClr val="tx2"/>
                </a:solidFill>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s-ES"/>
              <a:t>Haga clic para modificar el estilo de texto del patrón</a:t>
            </a:r>
          </a:p>
        </p:txBody>
      </p:sp>
      <p:sp>
        <p:nvSpPr>
          <p:cNvPr id="8" name="1 Título">
            <a:extLst>
              <a:ext uri="{FF2B5EF4-FFF2-40B4-BE49-F238E27FC236}">
                <a16:creationId xmlns:a16="http://schemas.microsoft.com/office/drawing/2014/main" id="{964AE3C4-F883-BF45-A8E5-C0C7637E4C70}"/>
              </a:ext>
            </a:extLst>
          </p:cNvPr>
          <p:cNvSpPr>
            <a:spLocks noGrp="1"/>
          </p:cNvSpPr>
          <p:nvPr>
            <p:ph type="title"/>
          </p:nvPr>
        </p:nvSpPr>
        <p:spPr>
          <a:xfrm>
            <a:off x="388914" y="873125"/>
            <a:ext cx="11360174" cy="431800"/>
          </a:xfrm>
          <a:prstGeom prst="rect">
            <a:avLst/>
          </a:prstGeom>
          <a:ln>
            <a:noFill/>
          </a:ln>
        </p:spPr>
        <p:txBody>
          <a:bodyPr anchor="ctr"/>
          <a:lstStyle>
            <a:lvl1pPr algn="l">
              <a:defRPr sz="1400" b="0" i="0" baseline="0">
                <a:solidFill>
                  <a:schemeClr val="tx2"/>
                </a:solidFill>
                <a:latin typeface="Arial" panose="020B0604020202020204" pitchFamily="34" charset="0"/>
                <a:ea typeface="Telefonica Light" pitchFamily="2" charset="77"/>
                <a:cs typeface="Arial" charset="0"/>
              </a:defRPr>
            </a:lvl1pPr>
          </a:lstStyle>
          <a:p>
            <a:r>
              <a:rPr lang="es-ES" altLang="es-ES"/>
              <a:t>Haga clic para modificar el estilo de título del patrón</a:t>
            </a:r>
          </a:p>
        </p:txBody>
      </p:sp>
      <p:sp>
        <p:nvSpPr>
          <p:cNvPr id="9" name="Marcador de contenido 13">
            <a:extLst>
              <a:ext uri="{FF2B5EF4-FFF2-40B4-BE49-F238E27FC236}">
                <a16:creationId xmlns:a16="http://schemas.microsoft.com/office/drawing/2014/main" id="{3D7084D9-7531-814F-9EA7-BEB6CCE85ECB}"/>
              </a:ext>
            </a:extLst>
          </p:cNvPr>
          <p:cNvSpPr>
            <a:spLocks noGrp="1"/>
          </p:cNvSpPr>
          <p:nvPr>
            <p:ph sz="quarter" idx="12"/>
          </p:nvPr>
        </p:nvSpPr>
        <p:spPr>
          <a:xfrm>
            <a:off x="401440" y="1736511"/>
            <a:ext cx="5716899" cy="592137"/>
          </a:xfrm>
          <a:prstGeom prst="rect">
            <a:avLst/>
          </a:prstGeom>
        </p:spPr>
        <p:txBody>
          <a:bodyPr/>
          <a:lstStyle>
            <a:lvl1pPr marL="14288" indent="-14288">
              <a:spcAft>
                <a:spcPts val="1800"/>
              </a:spcAft>
              <a:buNone/>
              <a:tabLst/>
              <a:defRPr lang="es-ES" sz="1600" b="0" i="0" kern="1200" baseline="0" dirty="0" smtClean="0">
                <a:solidFill>
                  <a:srgbClr val="575757"/>
                </a:solidFill>
                <a:latin typeface="Arial" panose="020B0604020202020204" pitchFamily="34" charset="0"/>
                <a:ea typeface="Telefonica Light" pitchFamily="2" charset="77"/>
                <a:cs typeface="Arial" charset="0"/>
              </a:defRPr>
            </a:lvl1pPr>
            <a:lvl2pPr>
              <a:spcAft>
                <a:spcPts val="1800"/>
              </a:spcAft>
              <a:buFont typeface="Arial" panose="020B0604020202020204" pitchFamily="34" charset="0"/>
              <a:buChar char="•"/>
              <a:defRPr lang="es-ES" sz="1600" b="0" i="0" kern="1200" baseline="0" dirty="0" smtClean="0">
                <a:solidFill>
                  <a:srgbClr val="575757"/>
                </a:solidFill>
                <a:latin typeface="Arial" panose="020B0604020202020204" pitchFamily="34" charset="0"/>
                <a:ea typeface="Telefonica Light" pitchFamily="2" charset="77"/>
                <a:cs typeface="Arial" charset="0"/>
              </a:defRPr>
            </a:lvl2pPr>
            <a:lvl3pPr>
              <a:spcAft>
                <a:spcPts val="1800"/>
              </a:spcAft>
              <a:buFont typeface="Courier New" panose="02070309020205020404" pitchFamily="49" charset="0"/>
              <a:buChar char="o"/>
              <a:defRPr lang="es-ES" sz="1600" b="0" i="0" kern="1200" baseline="0" dirty="0" smtClean="0">
                <a:solidFill>
                  <a:srgbClr val="575757"/>
                </a:solidFill>
                <a:latin typeface="Arial" panose="020B0604020202020204" pitchFamily="34" charset="0"/>
                <a:ea typeface="Telefonica Light" pitchFamily="2" charset="77"/>
                <a:cs typeface="Arial" charset="0"/>
              </a:defRPr>
            </a:lvl3pPr>
            <a:lvl4pPr>
              <a:spcAft>
                <a:spcPts val="1800"/>
              </a:spcAft>
              <a:defRPr lang="es-ES" sz="1600" b="0" i="0" kern="1200" baseline="0" dirty="0" smtClean="0">
                <a:solidFill>
                  <a:srgbClr val="575757"/>
                </a:solidFill>
                <a:latin typeface="Arial" panose="020B0604020202020204" pitchFamily="34" charset="0"/>
                <a:ea typeface="Telefonica Light" pitchFamily="2" charset="77"/>
                <a:cs typeface="Arial" charset="0"/>
              </a:defRPr>
            </a:lvl4pPr>
            <a:lvl5pPr>
              <a:spcAft>
                <a:spcPts val="1800"/>
              </a:spcAft>
              <a:defRPr lang="es-ES_tradnl" sz="1600" b="0" i="0" kern="1200" baseline="0" dirty="0">
                <a:solidFill>
                  <a:srgbClr val="575757"/>
                </a:solidFill>
                <a:latin typeface="Arial" panose="020B0604020202020204" pitchFamily="34" charset="0"/>
                <a:ea typeface="Telefonica Light" pitchFamily="2" charset="77"/>
                <a:cs typeface="Arial"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Tree>
    <p:extLst>
      <p:ext uri="{BB962C8B-B14F-4D97-AF65-F5344CB8AC3E}">
        <p14:creationId xmlns:p14="http://schemas.microsoft.com/office/powerpoint/2010/main" val="90906381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4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pic>
        <p:nvPicPr>
          <p:cNvPr id="10" name="Gráfico 9">
            <a:extLst>
              <a:ext uri="{FF2B5EF4-FFF2-40B4-BE49-F238E27FC236}">
                <a16:creationId xmlns:a16="http://schemas.microsoft.com/office/drawing/2014/main" id="{967F06FF-74A9-2E4A-9F48-78DDA1A238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325423927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Interior_Texto">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1"/>
            </p:custDataLst>
            <p:extLst>
              <p:ext uri="{D42A27DB-BD31-4B8C-83A1-F6EECF244321}">
                <p14:modId xmlns:p14="http://schemas.microsoft.com/office/powerpoint/2010/main" val="814679696"/>
              </p:ext>
            </p:extLst>
          </p:nvPr>
        </p:nvGraphicFramePr>
        <p:xfrm>
          <a:off x="1589" y="1593"/>
          <a:ext cx="1587" cy="1587"/>
        </p:xfrm>
        <a:graphic>
          <a:graphicData uri="http://schemas.openxmlformats.org/presentationml/2006/ole">
            <mc:AlternateContent xmlns:mc="http://schemas.openxmlformats.org/markup-compatibility/2006">
              <mc:Choice xmlns:v="urn:schemas-microsoft-com:vml" Requires="v">
                <p:oleObj name="Diapositiva de think-cell" r:id="rId3" imgW="336" imgH="336" progId="TCLayout.ActiveDocument.1">
                  <p:embed/>
                </p:oleObj>
              </mc:Choice>
              <mc:Fallback>
                <p:oleObj name="Diapositiva de think-cell" r:id="rId3" imgW="336" imgH="336" progId="TCLayout.ActiveDocument.1">
                  <p:embed/>
                  <p:pic>
                    <p:nvPicPr>
                      <p:cNvPr id="2" name="Objeto 1" hidden="1"/>
                      <p:cNvPicPr/>
                      <p:nvPr/>
                    </p:nvPicPr>
                    <p:blipFill>
                      <a:blip r:embed="rId4"/>
                      <a:stretch>
                        <a:fillRect/>
                      </a:stretch>
                    </p:blipFill>
                    <p:spPr>
                      <a:xfrm>
                        <a:off x="1589" y="1593"/>
                        <a:ext cx="1587" cy="1587"/>
                      </a:xfrm>
                      <a:prstGeom prst="rect">
                        <a:avLst/>
                      </a:prstGeom>
                    </p:spPr>
                  </p:pic>
                </p:oleObj>
              </mc:Fallback>
            </mc:AlternateContent>
          </a:graphicData>
        </a:graphic>
      </p:graphicFrame>
      <p:sp>
        <p:nvSpPr>
          <p:cNvPr id="4" name="1 Título"/>
          <p:cNvSpPr>
            <a:spLocks noGrp="1"/>
          </p:cNvSpPr>
          <p:nvPr>
            <p:ph type="title" hasCustomPrompt="1"/>
          </p:nvPr>
        </p:nvSpPr>
        <p:spPr>
          <a:xfrm>
            <a:off x="201877" y="357178"/>
            <a:ext cx="11880851" cy="658831"/>
          </a:xfrm>
          <a:prstGeom prst="rect">
            <a:avLst/>
          </a:prstGeom>
          <a:ln>
            <a:noFill/>
          </a:ln>
        </p:spPr>
        <p:txBody>
          <a:bodyPr anchor="t" anchorCtr="0"/>
          <a:lstStyle>
            <a:lvl1pPr algn="l">
              <a:defRPr lang="es-ES" altLang="es-ES" sz="2800" b="1" i="0" baseline="0" dirty="0">
                <a:solidFill>
                  <a:schemeClr val="tx2"/>
                </a:solidFill>
                <a:ea typeface="Arial" charset="0"/>
                <a:cs typeface="Arial" charset="0"/>
              </a:defRPr>
            </a:lvl1pPr>
          </a:lstStyle>
          <a:p>
            <a:pPr lvl="0" algn="l"/>
            <a:r>
              <a:rPr lang="es-ES" altLang="es-ES" err="1"/>
              <a:t>Click</a:t>
            </a:r>
            <a:r>
              <a:rPr lang="es-ES" altLang="es-ES"/>
              <a:t> to </a:t>
            </a:r>
            <a:r>
              <a:rPr lang="es-ES" altLang="es-ES" err="1"/>
              <a:t>edit</a:t>
            </a:r>
            <a:r>
              <a:rPr lang="es-ES" altLang="es-ES"/>
              <a:t> master </a:t>
            </a:r>
            <a:r>
              <a:rPr lang="es-ES" altLang="es-ES" err="1"/>
              <a:t>title</a:t>
            </a:r>
            <a:r>
              <a:rPr lang="es-ES" altLang="es-ES"/>
              <a:t> </a:t>
            </a:r>
            <a:r>
              <a:rPr lang="es-ES" altLang="es-ES" err="1"/>
              <a:t>style</a:t>
            </a:r>
            <a:endParaRPr lang="es-ES" altLang="es-ES"/>
          </a:p>
        </p:txBody>
      </p:sp>
      <p:sp>
        <p:nvSpPr>
          <p:cNvPr id="12" name="Marcador de texto 11"/>
          <p:cNvSpPr>
            <a:spLocks noGrp="1"/>
          </p:cNvSpPr>
          <p:nvPr>
            <p:ph type="body" sz="quarter" idx="10"/>
          </p:nvPr>
        </p:nvSpPr>
        <p:spPr>
          <a:xfrm>
            <a:off x="719666" y="1238258"/>
            <a:ext cx="10970987" cy="221599"/>
          </a:xfrm>
          <a:prstGeom prst="rect">
            <a:avLst/>
          </a:prstGeom>
        </p:spPr>
        <p:txBody>
          <a:bodyPr wrap="square" lIns="0" tIns="0" rIns="0" bIns="0">
            <a:spAutoFit/>
          </a:bodyPr>
          <a:lstStyle>
            <a:lvl1pPr marL="0" indent="0">
              <a:spcBef>
                <a:spcPts val="400"/>
              </a:spcBef>
              <a:spcAft>
                <a:spcPts val="400"/>
              </a:spcAft>
              <a:buNone/>
              <a:defRPr sz="1600"/>
            </a:lvl1pPr>
          </a:lstStyle>
          <a:p>
            <a:pPr lvl="0"/>
            <a:r>
              <a:rPr lang="es-ES"/>
              <a:t>Editar el estilo de texto del patrón</a:t>
            </a:r>
          </a:p>
        </p:txBody>
      </p:sp>
      <p:sp>
        <p:nvSpPr>
          <p:cNvPr id="15" name="Marcador de texto 14"/>
          <p:cNvSpPr>
            <a:spLocks noGrp="1"/>
          </p:cNvSpPr>
          <p:nvPr>
            <p:ph type="body" sz="quarter" idx="11"/>
          </p:nvPr>
        </p:nvSpPr>
        <p:spPr>
          <a:xfrm>
            <a:off x="720000" y="1828802"/>
            <a:ext cx="3996565" cy="777136"/>
          </a:xfrm>
          <a:prstGeom prst="rect">
            <a:avLst/>
          </a:prstGeom>
        </p:spPr>
        <p:txBody>
          <a:bodyPr wrap="square" lIns="0" tIns="0" rIns="0" bIns="0">
            <a:spAutoFit/>
          </a:bodyPr>
          <a:lstStyle>
            <a:lvl1pPr marL="173030" indent="-173030">
              <a:spcBef>
                <a:spcPts val="400"/>
              </a:spcBef>
              <a:spcAft>
                <a:spcPts val="200"/>
              </a:spcAft>
              <a:defRPr sz="1600"/>
            </a:lvl1pPr>
            <a:lvl2pPr marL="358758" indent="-185730">
              <a:spcBef>
                <a:spcPts val="400"/>
              </a:spcBef>
              <a:spcAft>
                <a:spcPts val="200"/>
              </a:spcAft>
              <a:defRPr sz="1500"/>
            </a:lvl2pPr>
            <a:lvl3pPr marL="531787" indent="-173030">
              <a:spcBef>
                <a:spcPts val="400"/>
              </a:spcBef>
              <a:spcAft>
                <a:spcPts val="200"/>
              </a:spcAft>
              <a:defRPr sz="1400"/>
            </a:lvl3pPr>
            <a:lvl4pPr>
              <a:defRPr sz="1100"/>
            </a:lvl4pPr>
            <a:lvl5pPr>
              <a:defRPr sz="1100"/>
            </a:lvl5pPr>
          </a:lstStyle>
          <a:p>
            <a:pPr lvl="0"/>
            <a:r>
              <a:rPr lang="es-ES"/>
              <a:t>Editar el estilo de texto del patrón</a:t>
            </a:r>
          </a:p>
          <a:p>
            <a:pPr lvl="1"/>
            <a:r>
              <a:rPr lang="es-ES"/>
              <a:t>Segundo nivel</a:t>
            </a:r>
          </a:p>
          <a:p>
            <a:pPr lvl="2"/>
            <a:r>
              <a:rPr lang="es-ES"/>
              <a:t>Tercer nivel</a:t>
            </a:r>
          </a:p>
        </p:txBody>
      </p:sp>
      <p:sp>
        <p:nvSpPr>
          <p:cNvPr id="13" name="Rectangle 3">
            <a:extLst>
              <a:ext uri="{FF2B5EF4-FFF2-40B4-BE49-F238E27FC236}">
                <a16:creationId xmlns:a16="http://schemas.microsoft.com/office/drawing/2014/main" id="{CD7F18E4-6BC4-4E8E-9640-2FD2F43C5A88}"/>
              </a:ext>
            </a:extLst>
          </p:cNvPr>
          <p:cNvSpPr>
            <a:spLocks/>
          </p:cNvSpPr>
          <p:nvPr userDrawn="1"/>
        </p:nvSpPr>
        <p:spPr bwMode="auto">
          <a:xfrm>
            <a:off x="10661772" y="6495950"/>
            <a:ext cx="301365" cy="2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r" eaLnBrk="1" hangingPunct="1">
              <a:defRPr/>
            </a:pPr>
            <a:fld id="{4C133B8C-2B4F-45CB-BBA4-156FF8F44E6A}" type="slidenum">
              <a:rPr lang="es-ES" altLang="es-ES" sz="1333" b="0" i="0" smtClean="0">
                <a:solidFill>
                  <a:schemeClr val="tx2"/>
                </a:solidFill>
                <a:latin typeface="+mn-lt"/>
                <a:ea typeface="Arial" charset="0"/>
                <a:cs typeface="Arial" charset="0"/>
                <a:sym typeface="Arial" pitchFamily="34" charset="0"/>
              </a:rPr>
              <a:pPr algn="r" eaLnBrk="1" hangingPunct="1">
                <a:defRPr/>
              </a:pPr>
              <a:t>‹#›</a:t>
            </a:fld>
            <a:endParaRPr lang="es-ES" altLang="es-ES" sz="1333" b="0" i="0">
              <a:solidFill>
                <a:schemeClr val="tx2"/>
              </a:solidFill>
              <a:latin typeface="+mn-lt"/>
              <a:ea typeface="Arial" charset="0"/>
              <a:cs typeface="Arial" charset="0"/>
              <a:sym typeface="Arial" pitchFamily="34" charset="0"/>
            </a:endParaRPr>
          </a:p>
        </p:txBody>
      </p:sp>
      <p:cxnSp>
        <p:nvCxnSpPr>
          <p:cNvPr id="14" name="Conector recto 13">
            <a:extLst>
              <a:ext uri="{FF2B5EF4-FFF2-40B4-BE49-F238E27FC236}">
                <a16:creationId xmlns:a16="http://schemas.microsoft.com/office/drawing/2014/main" id="{B5314DF8-0174-4EAC-89AD-A03FF1D58EB7}"/>
              </a:ext>
            </a:extLst>
          </p:cNvPr>
          <p:cNvCxnSpPr/>
          <p:nvPr userDrawn="1"/>
        </p:nvCxnSpPr>
        <p:spPr>
          <a:xfrm flipV="1">
            <a:off x="11034256" y="6471712"/>
            <a:ext cx="0" cy="2536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8" name="Gráfico 17">
            <a:extLst>
              <a:ext uri="{FF2B5EF4-FFF2-40B4-BE49-F238E27FC236}">
                <a16:creationId xmlns:a16="http://schemas.microsoft.com/office/drawing/2014/main" id="{025EC25F-0593-48D8-82C8-726E54956C2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1085056" y="6464827"/>
            <a:ext cx="960000" cy="267429"/>
          </a:xfrm>
          <a:prstGeom prst="rect">
            <a:avLst/>
          </a:prstGeom>
        </p:spPr>
      </p:pic>
      <p:grpSp>
        <p:nvGrpSpPr>
          <p:cNvPr id="29" name="Grupo 28">
            <a:extLst>
              <a:ext uri="{FF2B5EF4-FFF2-40B4-BE49-F238E27FC236}">
                <a16:creationId xmlns:a16="http://schemas.microsoft.com/office/drawing/2014/main" id="{B40B5140-E720-4428-9A16-55C58DE4022C}"/>
              </a:ext>
            </a:extLst>
          </p:cNvPr>
          <p:cNvGrpSpPr>
            <a:grpSpLocks noChangeAspect="1"/>
          </p:cNvGrpSpPr>
          <p:nvPr userDrawn="1"/>
        </p:nvGrpSpPr>
        <p:grpSpPr>
          <a:xfrm>
            <a:off x="326291" y="140697"/>
            <a:ext cx="672000" cy="169529"/>
            <a:chOff x="1055507" y="1075764"/>
            <a:chExt cx="770304" cy="194329"/>
          </a:xfrm>
          <a:solidFill>
            <a:schemeClr val="tx2"/>
          </a:solidFill>
        </p:grpSpPr>
        <p:sp>
          <p:nvSpPr>
            <p:cNvPr id="30" name="Elipse 29">
              <a:extLst>
                <a:ext uri="{FF2B5EF4-FFF2-40B4-BE49-F238E27FC236}">
                  <a16:creationId xmlns:a16="http://schemas.microsoft.com/office/drawing/2014/main" id="{51401B77-728B-499D-BA57-C9FE98D3ED3C}"/>
                </a:ext>
              </a:extLst>
            </p:cNvPr>
            <p:cNvSpPr/>
            <p:nvPr userDrawn="1"/>
          </p:nvSpPr>
          <p:spPr>
            <a:xfrm>
              <a:off x="1631481"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err="1">
                <a:solidFill>
                  <a:schemeClr val="tx1"/>
                </a:solidFill>
              </a:endParaRPr>
            </a:p>
          </p:txBody>
        </p:sp>
        <p:sp>
          <p:nvSpPr>
            <p:cNvPr id="31" name="Elipse 30">
              <a:extLst>
                <a:ext uri="{FF2B5EF4-FFF2-40B4-BE49-F238E27FC236}">
                  <a16:creationId xmlns:a16="http://schemas.microsoft.com/office/drawing/2014/main" id="{E6A631BF-1438-4C09-9E93-2AD3EA143346}"/>
                </a:ext>
              </a:extLst>
            </p:cNvPr>
            <p:cNvSpPr/>
            <p:nvPr userDrawn="1"/>
          </p:nvSpPr>
          <p:spPr>
            <a:xfrm>
              <a:off x="1343402"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err="1">
                <a:solidFill>
                  <a:schemeClr val="tx1"/>
                </a:solidFill>
              </a:endParaRPr>
            </a:p>
          </p:txBody>
        </p:sp>
        <p:sp>
          <p:nvSpPr>
            <p:cNvPr id="32" name="Elipse 31">
              <a:extLst>
                <a:ext uri="{FF2B5EF4-FFF2-40B4-BE49-F238E27FC236}">
                  <a16:creationId xmlns:a16="http://schemas.microsoft.com/office/drawing/2014/main" id="{6A6B3EF4-32DA-4CB3-8D8F-9B52C13D69E8}"/>
                </a:ext>
              </a:extLst>
            </p:cNvPr>
            <p:cNvSpPr/>
            <p:nvPr userDrawn="1"/>
          </p:nvSpPr>
          <p:spPr>
            <a:xfrm>
              <a:off x="1055507"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err="1">
                <a:solidFill>
                  <a:schemeClr val="tx1"/>
                </a:solidFill>
              </a:endParaRPr>
            </a:p>
          </p:txBody>
        </p:sp>
      </p:grpSp>
    </p:spTree>
    <p:extLst>
      <p:ext uri="{BB962C8B-B14F-4D97-AF65-F5344CB8AC3E}">
        <p14:creationId xmlns:p14="http://schemas.microsoft.com/office/powerpoint/2010/main" val="230428581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PORTADA 1">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1"/>
            </p:custDataLst>
            <p:extLst>
              <p:ext uri="{D42A27DB-BD31-4B8C-83A1-F6EECF244321}">
                <p14:modId xmlns:p14="http://schemas.microsoft.com/office/powerpoint/2010/main" val="2095672299"/>
              </p:ext>
            </p:extLst>
          </p:nvPr>
        </p:nvGraphicFramePr>
        <p:xfrm>
          <a:off x="2122" y="1592"/>
          <a:ext cx="2116" cy="1587"/>
        </p:xfrm>
        <a:graphic>
          <a:graphicData uri="http://schemas.openxmlformats.org/presentationml/2006/ole">
            <mc:AlternateContent xmlns:mc="http://schemas.openxmlformats.org/markup-compatibility/2006">
              <mc:Choice xmlns:v="urn:schemas-microsoft-com:vml" Requires="v">
                <p:oleObj name="Diapositiva de think-cell" r:id="rId3" imgW="336" imgH="336" progId="TCLayout.ActiveDocument.1">
                  <p:embed/>
                </p:oleObj>
              </mc:Choice>
              <mc:Fallback>
                <p:oleObj name="Diapositiva de think-cell" r:id="rId3" imgW="336" imgH="336" progId="TCLayout.ActiveDocument.1">
                  <p:embed/>
                  <p:pic>
                    <p:nvPicPr>
                      <p:cNvPr id="2" name="Objeto 1" hidden="1"/>
                      <p:cNvPicPr/>
                      <p:nvPr/>
                    </p:nvPicPr>
                    <p:blipFill>
                      <a:blip r:embed="rId4"/>
                      <a:stretch>
                        <a:fillRect/>
                      </a:stretch>
                    </p:blipFill>
                    <p:spPr>
                      <a:xfrm>
                        <a:off x="2122" y="1592"/>
                        <a:ext cx="2116" cy="1587"/>
                      </a:xfrm>
                      <a:prstGeom prst="rect">
                        <a:avLst/>
                      </a:prstGeom>
                    </p:spPr>
                  </p:pic>
                </p:oleObj>
              </mc:Fallback>
            </mc:AlternateContent>
          </a:graphicData>
        </a:graphic>
      </p:graphicFrame>
      <p:sp>
        <p:nvSpPr>
          <p:cNvPr id="8" name="2 Marcador de contenido"/>
          <p:cNvSpPr>
            <a:spLocks noGrp="1"/>
          </p:cNvSpPr>
          <p:nvPr>
            <p:ph sz="half" idx="12" hasCustomPrompt="1"/>
          </p:nvPr>
        </p:nvSpPr>
        <p:spPr>
          <a:xfrm>
            <a:off x="431367" y="1707053"/>
            <a:ext cx="8160000" cy="1800000"/>
          </a:xfrm>
          <a:prstGeom prst="rect">
            <a:avLst/>
          </a:prstGeom>
        </p:spPr>
        <p:txBody>
          <a:bodyPr lIns="121917" tIns="60958" rIns="121917" bIns="60958"/>
          <a:lstStyle>
            <a:lvl1pPr marL="0" indent="0" algn="l">
              <a:lnSpc>
                <a:spcPts val="5189"/>
              </a:lnSpc>
              <a:spcBef>
                <a:spcPts val="900"/>
              </a:spcBef>
              <a:buClr>
                <a:schemeClr val="bg1"/>
              </a:buClr>
              <a:buSzPct val="100000"/>
              <a:buFont typeface="Arial" panose="020B0604020202020204" pitchFamily="34" charset="0"/>
              <a:buNone/>
              <a:defRPr lang="es-ES" altLang="es-ES" sz="4000" b="1" i="0" kern="1200" spc="-8" baseline="0" dirty="0" smtClean="0">
                <a:solidFill>
                  <a:schemeClr val="tx1"/>
                </a:solidFill>
                <a:latin typeface="+mj-lt"/>
                <a:ea typeface="Arial" charset="0"/>
                <a:cs typeface="Arial" charset="0"/>
                <a:sym typeface="Gill Sans" charset="0"/>
              </a:defRPr>
            </a:lvl1pPr>
            <a:lvl2pPr marL="800040" indent="-342874">
              <a:buClr>
                <a:schemeClr val="bg1"/>
              </a:buClr>
              <a:buFont typeface="Courier New" panose="02070309020205020404" pitchFamily="49" charset="0"/>
              <a:buChar char="o"/>
              <a:defRPr lang="es-ES" altLang="es-ES" sz="1425" b="0" kern="1200" baseline="0" dirty="0" smtClean="0">
                <a:solidFill>
                  <a:schemeClr val="bg1"/>
                </a:solidFill>
                <a:latin typeface="Telefonica ExtraLight"/>
                <a:ea typeface="MS PGothic" pitchFamily="34" charset="-128"/>
                <a:cs typeface="Telefonica ExtraLight"/>
                <a:sym typeface="Gill Sans" charset="0"/>
              </a:defRPr>
            </a:lvl2pPr>
            <a:lvl3pPr marL="1257207" indent="-342874">
              <a:buClr>
                <a:schemeClr val="bg1"/>
              </a:buClr>
              <a:buFont typeface="Wingdings" panose="05000000000000000000" pitchFamily="2" charset="2"/>
              <a:buChar char="§"/>
              <a:defRPr lang="es-ES" altLang="es-ES" sz="1425" b="0" kern="1200" baseline="0" dirty="0" smtClean="0">
                <a:solidFill>
                  <a:schemeClr val="bg1"/>
                </a:solidFill>
                <a:latin typeface="Telefonica ExtraLight"/>
                <a:ea typeface="MS PGothic" pitchFamily="34" charset="-128"/>
                <a:cs typeface="Telefonica ExtraLight"/>
                <a:sym typeface="Gill Sans" charset="0"/>
              </a:defRPr>
            </a:lvl3pPr>
            <a:lvl4pPr>
              <a:buClr>
                <a:schemeClr val="bg1"/>
              </a:buClr>
              <a:defRPr lang="es-ES" altLang="es-ES" sz="1425" b="0" kern="1200" baseline="0" dirty="0" smtClean="0">
                <a:solidFill>
                  <a:schemeClr val="bg1"/>
                </a:solidFill>
                <a:latin typeface="Telefonica ExtraLight"/>
                <a:ea typeface="MS PGothic" pitchFamily="34" charset="-128"/>
                <a:cs typeface="Telefonica ExtraLight"/>
                <a:sym typeface="Gill Sans" charset="0"/>
              </a:defRPr>
            </a:lvl4pPr>
            <a:lvl5pPr>
              <a:buClr>
                <a:schemeClr val="tx2"/>
              </a:buClr>
              <a:defRPr sz="2025">
                <a:solidFill>
                  <a:schemeClr val="tx2"/>
                </a:solidFill>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s-ES" err="1"/>
              <a:t>Click</a:t>
            </a:r>
            <a:r>
              <a:rPr lang="es-ES"/>
              <a:t> to </a:t>
            </a:r>
            <a:r>
              <a:rPr lang="es-ES" err="1"/>
              <a:t>edit</a:t>
            </a:r>
            <a:r>
              <a:rPr lang="es-ES"/>
              <a:t> master </a:t>
            </a:r>
            <a:r>
              <a:rPr lang="es-ES" err="1"/>
              <a:t>title</a:t>
            </a:r>
            <a:r>
              <a:rPr lang="es-ES"/>
              <a:t> </a:t>
            </a:r>
            <a:r>
              <a:rPr lang="es-ES" err="1"/>
              <a:t>style</a:t>
            </a:r>
            <a:endParaRPr lang="es-ES"/>
          </a:p>
        </p:txBody>
      </p:sp>
      <p:grpSp>
        <p:nvGrpSpPr>
          <p:cNvPr id="26" name="Grupo 25">
            <a:extLst>
              <a:ext uri="{FF2B5EF4-FFF2-40B4-BE49-F238E27FC236}">
                <a16:creationId xmlns:a16="http://schemas.microsoft.com/office/drawing/2014/main" id="{D0ACA8D6-8CAE-46CE-BC2E-6BB578FFE156}"/>
              </a:ext>
            </a:extLst>
          </p:cNvPr>
          <p:cNvGrpSpPr/>
          <p:nvPr userDrawn="1"/>
        </p:nvGrpSpPr>
        <p:grpSpPr>
          <a:xfrm>
            <a:off x="536635" y="578458"/>
            <a:ext cx="2447296" cy="586143"/>
            <a:chOff x="12458870" y="3449329"/>
            <a:chExt cx="8093075" cy="1938338"/>
          </a:xfrm>
          <a:solidFill>
            <a:schemeClr val="tx2"/>
          </a:solidFill>
        </p:grpSpPr>
        <p:sp>
          <p:nvSpPr>
            <p:cNvPr id="27" name="Freeform 5">
              <a:extLst>
                <a:ext uri="{FF2B5EF4-FFF2-40B4-BE49-F238E27FC236}">
                  <a16:creationId xmlns:a16="http://schemas.microsoft.com/office/drawing/2014/main" id="{705DC638-2DFF-45A1-8EBF-109DB35C4F94}"/>
                </a:ext>
              </a:extLst>
            </p:cNvPr>
            <p:cNvSpPr>
              <a:spLocks/>
            </p:cNvSpPr>
            <p:nvPr userDrawn="1"/>
          </p:nvSpPr>
          <p:spPr bwMode="auto">
            <a:xfrm>
              <a:off x="12458870" y="3449329"/>
              <a:ext cx="581025" cy="579438"/>
            </a:xfrm>
            <a:custGeom>
              <a:avLst/>
              <a:gdLst>
                <a:gd name="T0" fmla="*/ 366 w 366"/>
                <a:gd name="T1" fmla="*/ 183 h 365"/>
                <a:gd name="T2" fmla="*/ 362 w 366"/>
                <a:gd name="T3" fmla="*/ 145 h 365"/>
                <a:gd name="T4" fmla="*/ 350 w 366"/>
                <a:gd name="T5" fmla="*/ 111 h 365"/>
                <a:gd name="T6" fmla="*/ 334 w 366"/>
                <a:gd name="T7" fmla="*/ 80 h 365"/>
                <a:gd name="T8" fmla="*/ 312 w 366"/>
                <a:gd name="T9" fmla="*/ 54 h 365"/>
                <a:gd name="T10" fmla="*/ 284 w 366"/>
                <a:gd name="T11" fmla="*/ 32 h 365"/>
                <a:gd name="T12" fmla="*/ 254 w 366"/>
                <a:gd name="T13" fmla="*/ 14 h 365"/>
                <a:gd name="T14" fmla="*/ 220 w 366"/>
                <a:gd name="T15" fmla="*/ 4 h 365"/>
                <a:gd name="T16" fmla="*/ 182 w 366"/>
                <a:gd name="T17" fmla="*/ 0 h 365"/>
                <a:gd name="T18" fmla="*/ 164 w 366"/>
                <a:gd name="T19" fmla="*/ 2 h 365"/>
                <a:gd name="T20" fmla="*/ 128 w 366"/>
                <a:gd name="T21" fmla="*/ 8 h 365"/>
                <a:gd name="T22" fmla="*/ 96 w 366"/>
                <a:gd name="T23" fmla="*/ 22 h 365"/>
                <a:gd name="T24" fmla="*/ 66 w 366"/>
                <a:gd name="T25" fmla="*/ 42 h 365"/>
                <a:gd name="T26" fmla="*/ 42 w 366"/>
                <a:gd name="T27" fmla="*/ 66 h 365"/>
                <a:gd name="T28" fmla="*/ 22 w 366"/>
                <a:gd name="T29" fmla="*/ 96 h 365"/>
                <a:gd name="T30" fmla="*/ 8 w 366"/>
                <a:gd name="T31" fmla="*/ 127 h 365"/>
                <a:gd name="T32" fmla="*/ 0 w 366"/>
                <a:gd name="T33" fmla="*/ 163 h 365"/>
                <a:gd name="T34" fmla="*/ 0 w 366"/>
                <a:gd name="T35" fmla="*/ 183 h 365"/>
                <a:gd name="T36" fmla="*/ 4 w 366"/>
                <a:gd name="T37" fmla="*/ 219 h 365"/>
                <a:gd name="T38" fmla="*/ 14 w 366"/>
                <a:gd name="T39" fmla="*/ 253 h 365"/>
                <a:gd name="T40" fmla="*/ 30 w 366"/>
                <a:gd name="T41" fmla="*/ 285 h 365"/>
                <a:gd name="T42" fmla="*/ 54 w 366"/>
                <a:gd name="T43" fmla="*/ 311 h 365"/>
                <a:gd name="T44" fmla="*/ 80 w 366"/>
                <a:gd name="T45" fmla="*/ 333 h 365"/>
                <a:gd name="T46" fmla="*/ 112 w 366"/>
                <a:gd name="T47" fmla="*/ 351 h 365"/>
                <a:gd name="T48" fmla="*/ 146 w 366"/>
                <a:gd name="T49" fmla="*/ 361 h 365"/>
                <a:gd name="T50" fmla="*/ 182 w 366"/>
                <a:gd name="T51" fmla="*/ 365 h 365"/>
                <a:gd name="T52" fmla="*/ 202 w 366"/>
                <a:gd name="T53" fmla="*/ 363 h 365"/>
                <a:gd name="T54" fmla="*/ 236 w 366"/>
                <a:gd name="T55" fmla="*/ 357 h 365"/>
                <a:gd name="T56" fmla="*/ 270 w 366"/>
                <a:gd name="T57" fmla="*/ 343 h 365"/>
                <a:gd name="T58" fmla="*/ 298 w 366"/>
                <a:gd name="T59" fmla="*/ 323 h 365"/>
                <a:gd name="T60" fmla="*/ 324 w 366"/>
                <a:gd name="T61" fmla="*/ 299 h 365"/>
                <a:gd name="T62" fmla="*/ 344 w 366"/>
                <a:gd name="T63" fmla="*/ 269 h 365"/>
                <a:gd name="T64" fmla="*/ 358 w 366"/>
                <a:gd name="T65" fmla="*/ 237 h 365"/>
                <a:gd name="T66" fmla="*/ 364 w 366"/>
                <a:gd name="T67" fmla="*/ 201 h 365"/>
                <a:gd name="T68" fmla="*/ 366 w 366"/>
                <a:gd name="T69" fmla="*/ 18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6" h="365">
                  <a:moveTo>
                    <a:pt x="366" y="183"/>
                  </a:moveTo>
                  <a:lnTo>
                    <a:pt x="366" y="183"/>
                  </a:lnTo>
                  <a:lnTo>
                    <a:pt x="364" y="163"/>
                  </a:lnTo>
                  <a:lnTo>
                    <a:pt x="362" y="145"/>
                  </a:lnTo>
                  <a:lnTo>
                    <a:pt x="358" y="127"/>
                  </a:lnTo>
                  <a:lnTo>
                    <a:pt x="350" y="111"/>
                  </a:lnTo>
                  <a:lnTo>
                    <a:pt x="344" y="96"/>
                  </a:lnTo>
                  <a:lnTo>
                    <a:pt x="334" y="80"/>
                  </a:lnTo>
                  <a:lnTo>
                    <a:pt x="324" y="66"/>
                  </a:lnTo>
                  <a:lnTo>
                    <a:pt x="312" y="54"/>
                  </a:lnTo>
                  <a:lnTo>
                    <a:pt x="298" y="42"/>
                  </a:lnTo>
                  <a:lnTo>
                    <a:pt x="284" y="32"/>
                  </a:lnTo>
                  <a:lnTo>
                    <a:pt x="270" y="22"/>
                  </a:lnTo>
                  <a:lnTo>
                    <a:pt x="254" y="14"/>
                  </a:lnTo>
                  <a:lnTo>
                    <a:pt x="236" y="8"/>
                  </a:lnTo>
                  <a:lnTo>
                    <a:pt x="220" y="4"/>
                  </a:lnTo>
                  <a:lnTo>
                    <a:pt x="202" y="2"/>
                  </a:lnTo>
                  <a:lnTo>
                    <a:pt x="182" y="0"/>
                  </a:lnTo>
                  <a:lnTo>
                    <a:pt x="182" y="0"/>
                  </a:lnTo>
                  <a:lnTo>
                    <a:pt x="164" y="2"/>
                  </a:lnTo>
                  <a:lnTo>
                    <a:pt x="146" y="4"/>
                  </a:lnTo>
                  <a:lnTo>
                    <a:pt x="128" y="8"/>
                  </a:lnTo>
                  <a:lnTo>
                    <a:pt x="112" y="14"/>
                  </a:lnTo>
                  <a:lnTo>
                    <a:pt x="96" y="22"/>
                  </a:lnTo>
                  <a:lnTo>
                    <a:pt x="80" y="32"/>
                  </a:lnTo>
                  <a:lnTo>
                    <a:pt x="66" y="42"/>
                  </a:lnTo>
                  <a:lnTo>
                    <a:pt x="54" y="54"/>
                  </a:lnTo>
                  <a:lnTo>
                    <a:pt x="42" y="66"/>
                  </a:lnTo>
                  <a:lnTo>
                    <a:pt x="30" y="80"/>
                  </a:lnTo>
                  <a:lnTo>
                    <a:pt x="22" y="96"/>
                  </a:lnTo>
                  <a:lnTo>
                    <a:pt x="14" y="111"/>
                  </a:lnTo>
                  <a:lnTo>
                    <a:pt x="8" y="127"/>
                  </a:lnTo>
                  <a:lnTo>
                    <a:pt x="4" y="145"/>
                  </a:lnTo>
                  <a:lnTo>
                    <a:pt x="0" y="163"/>
                  </a:lnTo>
                  <a:lnTo>
                    <a:pt x="0" y="183"/>
                  </a:lnTo>
                  <a:lnTo>
                    <a:pt x="0" y="183"/>
                  </a:lnTo>
                  <a:lnTo>
                    <a:pt x="0" y="201"/>
                  </a:lnTo>
                  <a:lnTo>
                    <a:pt x="4" y="219"/>
                  </a:lnTo>
                  <a:lnTo>
                    <a:pt x="8" y="237"/>
                  </a:lnTo>
                  <a:lnTo>
                    <a:pt x="14" y="253"/>
                  </a:lnTo>
                  <a:lnTo>
                    <a:pt x="22" y="269"/>
                  </a:lnTo>
                  <a:lnTo>
                    <a:pt x="30" y="285"/>
                  </a:lnTo>
                  <a:lnTo>
                    <a:pt x="42" y="299"/>
                  </a:lnTo>
                  <a:lnTo>
                    <a:pt x="54" y="311"/>
                  </a:lnTo>
                  <a:lnTo>
                    <a:pt x="66" y="323"/>
                  </a:lnTo>
                  <a:lnTo>
                    <a:pt x="80" y="333"/>
                  </a:lnTo>
                  <a:lnTo>
                    <a:pt x="96" y="343"/>
                  </a:lnTo>
                  <a:lnTo>
                    <a:pt x="112" y="351"/>
                  </a:lnTo>
                  <a:lnTo>
                    <a:pt x="128" y="357"/>
                  </a:lnTo>
                  <a:lnTo>
                    <a:pt x="146" y="361"/>
                  </a:lnTo>
                  <a:lnTo>
                    <a:pt x="164" y="363"/>
                  </a:lnTo>
                  <a:lnTo>
                    <a:pt x="182" y="365"/>
                  </a:lnTo>
                  <a:lnTo>
                    <a:pt x="182" y="365"/>
                  </a:lnTo>
                  <a:lnTo>
                    <a:pt x="202" y="363"/>
                  </a:lnTo>
                  <a:lnTo>
                    <a:pt x="220" y="361"/>
                  </a:lnTo>
                  <a:lnTo>
                    <a:pt x="236" y="357"/>
                  </a:lnTo>
                  <a:lnTo>
                    <a:pt x="254" y="351"/>
                  </a:lnTo>
                  <a:lnTo>
                    <a:pt x="270" y="343"/>
                  </a:lnTo>
                  <a:lnTo>
                    <a:pt x="284" y="333"/>
                  </a:lnTo>
                  <a:lnTo>
                    <a:pt x="298" y="323"/>
                  </a:lnTo>
                  <a:lnTo>
                    <a:pt x="312" y="311"/>
                  </a:lnTo>
                  <a:lnTo>
                    <a:pt x="324" y="299"/>
                  </a:lnTo>
                  <a:lnTo>
                    <a:pt x="334" y="285"/>
                  </a:lnTo>
                  <a:lnTo>
                    <a:pt x="344" y="269"/>
                  </a:lnTo>
                  <a:lnTo>
                    <a:pt x="350" y="253"/>
                  </a:lnTo>
                  <a:lnTo>
                    <a:pt x="358" y="237"/>
                  </a:lnTo>
                  <a:lnTo>
                    <a:pt x="362" y="219"/>
                  </a:lnTo>
                  <a:lnTo>
                    <a:pt x="364" y="201"/>
                  </a:lnTo>
                  <a:lnTo>
                    <a:pt x="366" y="183"/>
                  </a:lnTo>
                  <a:lnTo>
                    <a:pt x="366"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28" name="Freeform 6">
              <a:extLst>
                <a:ext uri="{FF2B5EF4-FFF2-40B4-BE49-F238E27FC236}">
                  <a16:creationId xmlns:a16="http://schemas.microsoft.com/office/drawing/2014/main" id="{EE65E9DA-A6E6-4018-A47C-E150945EC5EA}"/>
                </a:ext>
              </a:extLst>
            </p:cNvPr>
            <p:cNvSpPr>
              <a:spLocks/>
            </p:cNvSpPr>
            <p:nvPr userDrawn="1"/>
          </p:nvSpPr>
          <p:spPr bwMode="auto">
            <a:xfrm>
              <a:off x="13141495" y="3449329"/>
              <a:ext cx="576263" cy="579438"/>
            </a:xfrm>
            <a:custGeom>
              <a:avLst/>
              <a:gdLst>
                <a:gd name="T0" fmla="*/ 363 w 363"/>
                <a:gd name="T1" fmla="*/ 183 h 365"/>
                <a:gd name="T2" fmla="*/ 361 w 363"/>
                <a:gd name="T3" fmla="*/ 145 h 365"/>
                <a:gd name="T4" fmla="*/ 349 w 363"/>
                <a:gd name="T5" fmla="*/ 111 h 365"/>
                <a:gd name="T6" fmla="*/ 333 w 363"/>
                <a:gd name="T7" fmla="*/ 80 h 365"/>
                <a:gd name="T8" fmla="*/ 311 w 363"/>
                <a:gd name="T9" fmla="*/ 54 h 365"/>
                <a:gd name="T10" fmla="*/ 283 w 363"/>
                <a:gd name="T11" fmla="*/ 32 h 365"/>
                <a:gd name="T12" fmla="*/ 253 w 363"/>
                <a:gd name="T13" fmla="*/ 14 h 365"/>
                <a:gd name="T14" fmla="*/ 217 w 363"/>
                <a:gd name="T15" fmla="*/ 4 h 365"/>
                <a:gd name="T16" fmla="*/ 181 w 363"/>
                <a:gd name="T17" fmla="*/ 0 h 365"/>
                <a:gd name="T18" fmla="*/ 163 w 363"/>
                <a:gd name="T19" fmla="*/ 2 h 365"/>
                <a:gd name="T20" fmla="*/ 128 w 363"/>
                <a:gd name="T21" fmla="*/ 8 h 365"/>
                <a:gd name="T22" fmla="*/ 94 w 363"/>
                <a:gd name="T23" fmla="*/ 22 h 365"/>
                <a:gd name="T24" fmla="*/ 66 w 363"/>
                <a:gd name="T25" fmla="*/ 42 h 365"/>
                <a:gd name="T26" fmla="*/ 42 w 363"/>
                <a:gd name="T27" fmla="*/ 66 h 365"/>
                <a:gd name="T28" fmla="*/ 22 w 363"/>
                <a:gd name="T29" fmla="*/ 96 h 365"/>
                <a:gd name="T30" fmla="*/ 8 w 363"/>
                <a:gd name="T31" fmla="*/ 127 h 365"/>
                <a:gd name="T32" fmla="*/ 0 w 363"/>
                <a:gd name="T33" fmla="*/ 163 h 365"/>
                <a:gd name="T34" fmla="*/ 0 w 363"/>
                <a:gd name="T35" fmla="*/ 183 h 365"/>
                <a:gd name="T36" fmla="*/ 2 w 363"/>
                <a:gd name="T37" fmla="*/ 219 h 365"/>
                <a:gd name="T38" fmla="*/ 14 w 363"/>
                <a:gd name="T39" fmla="*/ 253 h 365"/>
                <a:gd name="T40" fmla="*/ 30 w 363"/>
                <a:gd name="T41" fmla="*/ 285 h 365"/>
                <a:gd name="T42" fmla="*/ 52 w 363"/>
                <a:gd name="T43" fmla="*/ 311 h 365"/>
                <a:gd name="T44" fmla="*/ 80 w 363"/>
                <a:gd name="T45" fmla="*/ 333 h 365"/>
                <a:gd name="T46" fmla="*/ 110 w 363"/>
                <a:gd name="T47" fmla="*/ 351 h 365"/>
                <a:gd name="T48" fmla="*/ 146 w 363"/>
                <a:gd name="T49" fmla="*/ 361 h 365"/>
                <a:gd name="T50" fmla="*/ 181 w 363"/>
                <a:gd name="T51" fmla="*/ 365 h 365"/>
                <a:gd name="T52" fmla="*/ 199 w 363"/>
                <a:gd name="T53" fmla="*/ 363 h 365"/>
                <a:gd name="T54" fmla="*/ 235 w 363"/>
                <a:gd name="T55" fmla="*/ 357 h 365"/>
                <a:gd name="T56" fmla="*/ 269 w 363"/>
                <a:gd name="T57" fmla="*/ 343 h 365"/>
                <a:gd name="T58" fmla="*/ 297 w 363"/>
                <a:gd name="T59" fmla="*/ 323 h 365"/>
                <a:gd name="T60" fmla="*/ 323 w 363"/>
                <a:gd name="T61" fmla="*/ 299 h 365"/>
                <a:gd name="T62" fmla="*/ 341 w 363"/>
                <a:gd name="T63" fmla="*/ 269 h 365"/>
                <a:gd name="T64" fmla="*/ 355 w 363"/>
                <a:gd name="T65" fmla="*/ 237 h 365"/>
                <a:gd name="T66" fmla="*/ 363 w 363"/>
                <a:gd name="T67" fmla="*/ 201 h 365"/>
                <a:gd name="T68" fmla="*/ 363 w 363"/>
                <a:gd name="T69" fmla="*/ 18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3" h="365">
                  <a:moveTo>
                    <a:pt x="363" y="183"/>
                  </a:moveTo>
                  <a:lnTo>
                    <a:pt x="363" y="183"/>
                  </a:lnTo>
                  <a:lnTo>
                    <a:pt x="363" y="163"/>
                  </a:lnTo>
                  <a:lnTo>
                    <a:pt x="361" y="145"/>
                  </a:lnTo>
                  <a:lnTo>
                    <a:pt x="355" y="127"/>
                  </a:lnTo>
                  <a:lnTo>
                    <a:pt x="349" y="111"/>
                  </a:lnTo>
                  <a:lnTo>
                    <a:pt x="341" y="96"/>
                  </a:lnTo>
                  <a:lnTo>
                    <a:pt x="333" y="80"/>
                  </a:lnTo>
                  <a:lnTo>
                    <a:pt x="323" y="66"/>
                  </a:lnTo>
                  <a:lnTo>
                    <a:pt x="311" y="54"/>
                  </a:lnTo>
                  <a:lnTo>
                    <a:pt x="297" y="42"/>
                  </a:lnTo>
                  <a:lnTo>
                    <a:pt x="283" y="32"/>
                  </a:lnTo>
                  <a:lnTo>
                    <a:pt x="269" y="22"/>
                  </a:lnTo>
                  <a:lnTo>
                    <a:pt x="253" y="14"/>
                  </a:lnTo>
                  <a:lnTo>
                    <a:pt x="235" y="8"/>
                  </a:lnTo>
                  <a:lnTo>
                    <a:pt x="217" y="4"/>
                  </a:lnTo>
                  <a:lnTo>
                    <a:pt x="199" y="2"/>
                  </a:lnTo>
                  <a:lnTo>
                    <a:pt x="181" y="0"/>
                  </a:lnTo>
                  <a:lnTo>
                    <a:pt x="181" y="0"/>
                  </a:lnTo>
                  <a:lnTo>
                    <a:pt x="163" y="2"/>
                  </a:lnTo>
                  <a:lnTo>
                    <a:pt x="146" y="4"/>
                  </a:lnTo>
                  <a:lnTo>
                    <a:pt x="128" y="8"/>
                  </a:lnTo>
                  <a:lnTo>
                    <a:pt x="110" y="14"/>
                  </a:lnTo>
                  <a:lnTo>
                    <a:pt x="94" y="22"/>
                  </a:lnTo>
                  <a:lnTo>
                    <a:pt x="80" y="32"/>
                  </a:lnTo>
                  <a:lnTo>
                    <a:pt x="66" y="42"/>
                  </a:lnTo>
                  <a:lnTo>
                    <a:pt x="52" y="54"/>
                  </a:lnTo>
                  <a:lnTo>
                    <a:pt x="42" y="66"/>
                  </a:lnTo>
                  <a:lnTo>
                    <a:pt x="30" y="80"/>
                  </a:lnTo>
                  <a:lnTo>
                    <a:pt x="22" y="96"/>
                  </a:lnTo>
                  <a:lnTo>
                    <a:pt x="14" y="111"/>
                  </a:lnTo>
                  <a:lnTo>
                    <a:pt x="8" y="127"/>
                  </a:lnTo>
                  <a:lnTo>
                    <a:pt x="2" y="145"/>
                  </a:lnTo>
                  <a:lnTo>
                    <a:pt x="0" y="163"/>
                  </a:lnTo>
                  <a:lnTo>
                    <a:pt x="0" y="183"/>
                  </a:lnTo>
                  <a:lnTo>
                    <a:pt x="0" y="183"/>
                  </a:lnTo>
                  <a:lnTo>
                    <a:pt x="0" y="201"/>
                  </a:lnTo>
                  <a:lnTo>
                    <a:pt x="2" y="219"/>
                  </a:lnTo>
                  <a:lnTo>
                    <a:pt x="8" y="237"/>
                  </a:lnTo>
                  <a:lnTo>
                    <a:pt x="14" y="253"/>
                  </a:lnTo>
                  <a:lnTo>
                    <a:pt x="22" y="269"/>
                  </a:lnTo>
                  <a:lnTo>
                    <a:pt x="30" y="285"/>
                  </a:lnTo>
                  <a:lnTo>
                    <a:pt x="42" y="299"/>
                  </a:lnTo>
                  <a:lnTo>
                    <a:pt x="52" y="311"/>
                  </a:lnTo>
                  <a:lnTo>
                    <a:pt x="66" y="323"/>
                  </a:lnTo>
                  <a:lnTo>
                    <a:pt x="80" y="333"/>
                  </a:lnTo>
                  <a:lnTo>
                    <a:pt x="94" y="343"/>
                  </a:lnTo>
                  <a:lnTo>
                    <a:pt x="110" y="351"/>
                  </a:lnTo>
                  <a:lnTo>
                    <a:pt x="128" y="357"/>
                  </a:lnTo>
                  <a:lnTo>
                    <a:pt x="146" y="361"/>
                  </a:lnTo>
                  <a:lnTo>
                    <a:pt x="163" y="363"/>
                  </a:lnTo>
                  <a:lnTo>
                    <a:pt x="181" y="365"/>
                  </a:lnTo>
                  <a:lnTo>
                    <a:pt x="181" y="365"/>
                  </a:lnTo>
                  <a:lnTo>
                    <a:pt x="199" y="363"/>
                  </a:lnTo>
                  <a:lnTo>
                    <a:pt x="217" y="361"/>
                  </a:lnTo>
                  <a:lnTo>
                    <a:pt x="235" y="357"/>
                  </a:lnTo>
                  <a:lnTo>
                    <a:pt x="253" y="351"/>
                  </a:lnTo>
                  <a:lnTo>
                    <a:pt x="269" y="343"/>
                  </a:lnTo>
                  <a:lnTo>
                    <a:pt x="283" y="333"/>
                  </a:lnTo>
                  <a:lnTo>
                    <a:pt x="297" y="323"/>
                  </a:lnTo>
                  <a:lnTo>
                    <a:pt x="311" y="311"/>
                  </a:lnTo>
                  <a:lnTo>
                    <a:pt x="323" y="299"/>
                  </a:lnTo>
                  <a:lnTo>
                    <a:pt x="333" y="285"/>
                  </a:lnTo>
                  <a:lnTo>
                    <a:pt x="341" y="269"/>
                  </a:lnTo>
                  <a:lnTo>
                    <a:pt x="349" y="253"/>
                  </a:lnTo>
                  <a:lnTo>
                    <a:pt x="355" y="237"/>
                  </a:lnTo>
                  <a:lnTo>
                    <a:pt x="361" y="219"/>
                  </a:lnTo>
                  <a:lnTo>
                    <a:pt x="363" y="201"/>
                  </a:lnTo>
                  <a:lnTo>
                    <a:pt x="363" y="183"/>
                  </a:lnTo>
                  <a:lnTo>
                    <a:pt x="363"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29" name="Freeform 7">
              <a:extLst>
                <a:ext uri="{FF2B5EF4-FFF2-40B4-BE49-F238E27FC236}">
                  <a16:creationId xmlns:a16="http://schemas.microsoft.com/office/drawing/2014/main" id="{E8EFACE2-B62B-417C-A842-5717A3841D83}"/>
                </a:ext>
              </a:extLst>
            </p:cNvPr>
            <p:cNvSpPr>
              <a:spLocks/>
            </p:cNvSpPr>
            <p:nvPr userDrawn="1"/>
          </p:nvSpPr>
          <p:spPr bwMode="auto">
            <a:xfrm>
              <a:off x="13819358" y="3449329"/>
              <a:ext cx="581025" cy="579438"/>
            </a:xfrm>
            <a:custGeom>
              <a:avLst/>
              <a:gdLst>
                <a:gd name="T0" fmla="*/ 366 w 366"/>
                <a:gd name="T1" fmla="*/ 183 h 365"/>
                <a:gd name="T2" fmla="*/ 362 w 366"/>
                <a:gd name="T3" fmla="*/ 145 h 365"/>
                <a:gd name="T4" fmla="*/ 352 w 366"/>
                <a:gd name="T5" fmla="*/ 111 h 365"/>
                <a:gd name="T6" fmla="*/ 336 w 366"/>
                <a:gd name="T7" fmla="*/ 80 h 365"/>
                <a:gd name="T8" fmla="*/ 312 w 366"/>
                <a:gd name="T9" fmla="*/ 54 h 365"/>
                <a:gd name="T10" fmla="*/ 286 w 366"/>
                <a:gd name="T11" fmla="*/ 32 h 365"/>
                <a:gd name="T12" fmla="*/ 254 w 366"/>
                <a:gd name="T13" fmla="*/ 14 h 365"/>
                <a:gd name="T14" fmla="*/ 220 w 366"/>
                <a:gd name="T15" fmla="*/ 4 h 365"/>
                <a:gd name="T16" fmla="*/ 184 w 366"/>
                <a:gd name="T17" fmla="*/ 0 h 365"/>
                <a:gd name="T18" fmla="*/ 164 w 366"/>
                <a:gd name="T19" fmla="*/ 2 h 365"/>
                <a:gd name="T20" fmla="*/ 130 w 366"/>
                <a:gd name="T21" fmla="*/ 8 h 365"/>
                <a:gd name="T22" fmla="*/ 96 w 366"/>
                <a:gd name="T23" fmla="*/ 22 h 365"/>
                <a:gd name="T24" fmla="*/ 68 w 366"/>
                <a:gd name="T25" fmla="*/ 42 h 365"/>
                <a:gd name="T26" fmla="*/ 42 w 366"/>
                <a:gd name="T27" fmla="*/ 66 h 365"/>
                <a:gd name="T28" fmla="*/ 22 w 366"/>
                <a:gd name="T29" fmla="*/ 96 h 365"/>
                <a:gd name="T30" fmla="*/ 8 w 366"/>
                <a:gd name="T31" fmla="*/ 127 h 365"/>
                <a:gd name="T32" fmla="*/ 2 w 366"/>
                <a:gd name="T33" fmla="*/ 163 h 365"/>
                <a:gd name="T34" fmla="*/ 0 w 366"/>
                <a:gd name="T35" fmla="*/ 183 h 365"/>
                <a:gd name="T36" fmla="*/ 4 w 366"/>
                <a:gd name="T37" fmla="*/ 219 h 365"/>
                <a:gd name="T38" fmla="*/ 16 w 366"/>
                <a:gd name="T39" fmla="*/ 253 h 365"/>
                <a:gd name="T40" fmla="*/ 32 w 366"/>
                <a:gd name="T41" fmla="*/ 285 h 365"/>
                <a:gd name="T42" fmla="*/ 54 w 366"/>
                <a:gd name="T43" fmla="*/ 311 h 365"/>
                <a:gd name="T44" fmla="*/ 82 w 366"/>
                <a:gd name="T45" fmla="*/ 333 h 365"/>
                <a:gd name="T46" fmla="*/ 112 w 366"/>
                <a:gd name="T47" fmla="*/ 351 h 365"/>
                <a:gd name="T48" fmla="*/ 146 w 366"/>
                <a:gd name="T49" fmla="*/ 361 h 365"/>
                <a:gd name="T50" fmla="*/ 184 w 366"/>
                <a:gd name="T51" fmla="*/ 365 h 365"/>
                <a:gd name="T52" fmla="*/ 202 w 366"/>
                <a:gd name="T53" fmla="*/ 363 h 365"/>
                <a:gd name="T54" fmla="*/ 238 w 366"/>
                <a:gd name="T55" fmla="*/ 357 h 365"/>
                <a:gd name="T56" fmla="*/ 270 w 366"/>
                <a:gd name="T57" fmla="*/ 343 h 365"/>
                <a:gd name="T58" fmla="*/ 300 w 366"/>
                <a:gd name="T59" fmla="*/ 323 h 365"/>
                <a:gd name="T60" fmla="*/ 324 w 366"/>
                <a:gd name="T61" fmla="*/ 299 h 365"/>
                <a:gd name="T62" fmla="*/ 344 w 366"/>
                <a:gd name="T63" fmla="*/ 269 h 365"/>
                <a:gd name="T64" fmla="*/ 358 w 366"/>
                <a:gd name="T65" fmla="*/ 237 h 365"/>
                <a:gd name="T66" fmla="*/ 366 w 366"/>
                <a:gd name="T67" fmla="*/ 201 h 365"/>
                <a:gd name="T68" fmla="*/ 366 w 366"/>
                <a:gd name="T69" fmla="*/ 18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6" h="365">
                  <a:moveTo>
                    <a:pt x="366" y="183"/>
                  </a:moveTo>
                  <a:lnTo>
                    <a:pt x="366" y="183"/>
                  </a:lnTo>
                  <a:lnTo>
                    <a:pt x="366" y="163"/>
                  </a:lnTo>
                  <a:lnTo>
                    <a:pt x="362" y="145"/>
                  </a:lnTo>
                  <a:lnTo>
                    <a:pt x="358" y="127"/>
                  </a:lnTo>
                  <a:lnTo>
                    <a:pt x="352" y="111"/>
                  </a:lnTo>
                  <a:lnTo>
                    <a:pt x="344" y="96"/>
                  </a:lnTo>
                  <a:lnTo>
                    <a:pt x="336" y="80"/>
                  </a:lnTo>
                  <a:lnTo>
                    <a:pt x="324" y="66"/>
                  </a:lnTo>
                  <a:lnTo>
                    <a:pt x="312" y="54"/>
                  </a:lnTo>
                  <a:lnTo>
                    <a:pt x="300" y="42"/>
                  </a:lnTo>
                  <a:lnTo>
                    <a:pt x="286" y="32"/>
                  </a:lnTo>
                  <a:lnTo>
                    <a:pt x="270" y="22"/>
                  </a:lnTo>
                  <a:lnTo>
                    <a:pt x="254" y="14"/>
                  </a:lnTo>
                  <a:lnTo>
                    <a:pt x="238" y="8"/>
                  </a:lnTo>
                  <a:lnTo>
                    <a:pt x="220" y="4"/>
                  </a:lnTo>
                  <a:lnTo>
                    <a:pt x="202" y="2"/>
                  </a:lnTo>
                  <a:lnTo>
                    <a:pt x="184" y="0"/>
                  </a:lnTo>
                  <a:lnTo>
                    <a:pt x="184" y="0"/>
                  </a:lnTo>
                  <a:lnTo>
                    <a:pt x="164" y="2"/>
                  </a:lnTo>
                  <a:lnTo>
                    <a:pt x="146" y="4"/>
                  </a:lnTo>
                  <a:lnTo>
                    <a:pt x="130" y="8"/>
                  </a:lnTo>
                  <a:lnTo>
                    <a:pt x="112" y="14"/>
                  </a:lnTo>
                  <a:lnTo>
                    <a:pt x="96" y="22"/>
                  </a:lnTo>
                  <a:lnTo>
                    <a:pt x="82" y="32"/>
                  </a:lnTo>
                  <a:lnTo>
                    <a:pt x="68" y="42"/>
                  </a:lnTo>
                  <a:lnTo>
                    <a:pt x="54" y="54"/>
                  </a:lnTo>
                  <a:lnTo>
                    <a:pt x="42" y="66"/>
                  </a:lnTo>
                  <a:lnTo>
                    <a:pt x="32" y="80"/>
                  </a:lnTo>
                  <a:lnTo>
                    <a:pt x="22" y="96"/>
                  </a:lnTo>
                  <a:lnTo>
                    <a:pt x="16" y="111"/>
                  </a:lnTo>
                  <a:lnTo>
                    <a:pt x="8" y="127"/>
                  </a:lnTo>
                  <a:lnTo>
                    <a:pt x="4" y="145"/>
                  </a:lnTo>
                  <a:lnTo>
                    <a:pt x="2" y="163"/>
                  </a:lnTo>
                  <a:lnTo>
                    <a:pt x="0" y="183"/>
                  </a:lnTo>
                  <a:lnTo>
                    <a:pt x="0" y="183"/>
                  </a:lnTo>
                  <a:lnTo>
                    <a:pt x="2" y="201"/>
                  </a:lnTo>
                  <a:lnTo>
                    <a:pt x="4" y="219"/>
                  </a:lnTo>
                  <a:lnTo>
                    <a:pt x="8" y="237"/>
                  </a:lnTo>
                  <a:lnTo>
                    <a:pt x="16" y="253"/>
                  </a:lnTo>
                  <a:lnTo>
                    <a:pt x="22" y="269"/>
                  </a:lnTo>
                  <a:lnTo>
                    <a:pt x="32" y="285"/>
                  </a:lnTo>
                  <a:lnTo>
                    <a:pt x="42" y="299"/>
                  </a:lnTo>
                  <a:lnTo>
                    <a:pt x="54" y="311"/>
                  </a:lnTo>
                  <a:lnTo>
                    <a:pt x="68" y="323"/>
                  </a:lnTo>
                  <a:lnTo>
                    <a:pt x="82" y="333"/>
                  </a:lnTo>
                  <a:lnTo>
                    <a:pt x="96" y="343"/>
                  </a:lnTo>
                  <a:lnTo>
                    <a:pt x="112" y="351"/>
                  </a:lnTo>
                  <a:lnTo>
                    <a:pt x="130" y="357"/>
                  </a:lnTo>
                  <a:lnTo>
                    <a:pt x="146" y="361"/>
                  </a:lnTo>
                  <a:lnTo>
                    <a:pt x="164" y="363"/>
                  </a:lnTo>
                  <a:lnTo>
                    <a:pt x="184" y="365"/>
                  </a:lnTo>
                  <a:lnTo>
                    <a:pt x="184" y="365"/>
                  </a:lnTo>
                  <a:lnTo>
                    <a:pt x="202" y="363"/>
                  </a:lnTo>
                  <a:lnTo>
                    <a:pt x="220" y="361"/>
                  </a:lnTo>
                  <a:lnTo>
                    <a:pt x="238" y="357"/>
                  </a:lnTo>
                  <a:lnTo>
                    <a:pt x="254" y="351"/>
                  </a:lnTo>
                  <a:lnTo>
                    <a:pt x="270" y="343"/>
                  </a:lnTo>
                  <a:lnTo>
                    <a:pt x="286" y="333"/>
                  </a:lnTo>
                  <a:lnTo>
                    <a:pt x="300" y="323"/>
                  </a:lnTo>
                  <a:lnTo>
                    <a:pt x="312" y="311"/>
                  </a:lnTo>
                  <a:lnTo>
                    <a:pt x="324" y="299"/>
                  </a:lnTo>
                  <a:lnTo>
                    <a:pt x="336" y="285"/>
                  </a:lnTo>
                  <a:lnTo>
                    <a:pt x="344" y="269"/>
                  </a:lnTo>
                  <a:lnTo>
                    <a:pt x="352" y="253"/>
                  </a:lnTo>
                  <a:lnTo>
                    <a:pt x="358" y="237"/>
                  </a:lnTo>
                  <a:lnTo>
                    <a:pt x="362" y="219"/>
                  </a:lnTo>
                  <a:lnTo>
                    <a:pt x="366" y="201"/>
                  </a:lnTo>
                  <a:lnTo>
                    <a:pt x="366" y="183"/>
                  </a:lnTo>
                  <a:lnTo>
                    <a:pt x="366"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0" name="Freeform 8">
              <a:extLst>
                <a:ext uri="{FF2B5EF4-FFF2-40B4-BE49-F238E27FC236}">
                  <a16:creationId xmlns:a16="http://schemas.microsoft.com/office/drawing/2014/main" id="{7A074823-271C-4496-B916-5B7B52E8021E}"/>
                </a:ext>
              </a:extLst>
            </p:cNvPr>
            <p:cNvSpPr>
              <a:spLocks/>
            </p:cNvSpPr>
            <p:nvPr userDrawn="1"/>
          </p:nvSpPr>
          <p:spPr bwMode="auto">
            <a:xfrm>
              <a:off x="13141495" y="4130366"/>
              <a:ext cx="576263" cy="579438"/>
            </a:xfrm>
            <a:custGeom>
              <a:avLst/>
              <a:gdLst>
                <a:gd name="T0" fmla="*/ 363 w 363"/>
                <a:gd name="T1" fmla="*/ 181 h 365"/>
                <a:gd name="T2" fmla="*/ 361 w 363"/>
                <a:gd name="T3" fmla="*/ 145 h 365"/>
                <a:gd name="T4" fmla="*/ 349 w 363"/>
                <a:gd name="T5" fmla="*/ 112 h 365"/>
                <a:gd name="T6" fmla="*/ 333 w 363"/>
                <a:gd name="T7" fmla="*/ 80 h 365"/>
                <a:gd name="T8" fmla="*/ 311 w 363"/>
                <a:gd name="T9" fmla="*/ 54 h 365"/>
                <a:gd name="T10" fmla="*/ 283 w 363"/>
                <a:gd name="T11" fmla="*/ 32 h 365"/>
                <a:gd name="T12" fmla="*/ 253 w 363"/>
                <a:gd name="T13" fmla="*/ 14 h 365"/>
                <a:gd name="T14" fmla="*/ 217 w 363"/>
                <a:gd name="T15" fmla="*/ 4 h 365"/>
                <a:gd name="T16" fmla="*/ 181 w 363"/>
                <a:gd name="T17" fmla="*/ 0 h 365"/>
                <a:gd name="T18" fmla="*/ 163 w 363"/>
                <a:gd name="T19" fmla="*/ 0 h 365"/>
                <a:gd name="T20" fmla="*/ 128 w 363"/>
                <a:gd name="T21" fmla="*/ 8 h 365"/>
                <a:gd name="T22" fmla="*/ 94 w 363"/>
                <a:gd name="T23" fmla="*/ 22 h 365"/>
                <a:gd name="T24" fmla="*/ 66 w 363"/>
                <a:gd name="T25" fmla="*/ 42 h 365"/>
                <a:gd name="T26" fmla="*/ 42 w 363"/>
                <a:gd name="T27" fmla="*/ 66 h 365"/>
                <a:gd name="T28" fmla="*/ 22 w 363"/>
                <a:gd name="T29" fmla="*/ 96 h 365"/>
                <a:gd name="T30" fmla="*/ 8 w 363"/>
                <a:gd name="T31" fmla="*/ 127 h 365"/>
                <a:gd name="T32" fmla="*/ 0 w 363"/>
                <a:gd name="T33" fmla="*/ 163 h 365"/>
                <a:gd name="T34" fmla="*/ 0 w 363"/>
                <a:gd name="T35" fmla="*/ 181 h 365"/>
                <a:gd name="T36" fmla="*/ 2 w 363"/>
                <a:gd name="T37" fmla="*/ 219 h 365"/>
                <a:gd name="T38" fmla="*/ 14 w 363"/>
                <a:gd name="T39" fmla="*/ 253 h 365"/>
                <a:gd name="T40" fmla="*/ 30 w 363"/>
                <a:gd name="T41" fmla="*/ 283 h 365"/>
                <a:gd name="T42" fmla="*/ 52 w 363"/>
                <a:gd name="T43" fmla="*/ 311 h 365"/>
                <a:gd name="T44" fmla="*/ 80 w 363"/>
                <a:gd name="T45" fmla="*/ 333 h 365"/>
                <a:gd name="T46" fmla="*/ 110 w 363"/>
                <a:gd name="T47" fmla="*/ 349 h 365"/>
                <a:gd name="T48" fmla="*/ 146 w 363"/>
                <a:gd name="T49" fmla="*/ 361 h 365"/>
                <a:gd name="T50" fmla="*/ 181 w 363"/>
                <a:gd name="T51" fmla="*/ 365 h 365"/>
                <a:gd name="T52" fmla="*/ 199 w 363"/>
                <a:gd name="T53" fmla="*/ 363 h 365"/>
                <a:gd name="T54" fmla="*/ 235 w 363"/>
                <a:gd name="T55" fmla="*/ 357 h 365"/>
                <a:gd name="T56" fmla="*/ 269 w 363"/>
                <a:gd name="T57" fmla="*/ 343 h 365"/>
                <a:gd name="T58" fmla="*/ 297 w 363"/>
                <a:gd name="T59" fmla="*/ 323 h 365"/>
                <a:gd name="T60" fmla="*/ 323 w 363"/>
                <a:gd name="T61" fmla="*/ 297 h 365"/>
                <a:gd name="T62" fmla="*/ 341 w 363"/>
                <a:gd name="T63" fmla="*/ 269 h 365"/>
                <a:gd name="T64" fmla="*/ 355 w 363"/>
                <a:gd name="T65" fmla="*/ 235 h 365"/>
                <a:gd name="T66" fmla="*/ 363 w 363"/>
                <a:gd name="T67" fmla="*/ 201 h 365"/>
                <a:gd name="T68" fmla="*/ 363 w 363"/>
                <a:gd name="T69" fmla="*/ 18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3" h="365">
                  <a:moveTo>
                    <a:pt x="363" y="181"/>
                  </a:moveTo>
                  <a:lnTo>
                    <a:pt x="363" y="181"/>
                  </a:lnTo>
                  <a:lnTo>
                    <a:pt x="363" y="163"/>
                  </a:lnTo>
                  <a:lnTo>
                    <a:pt x="361" y="145"/>
                  </a:lnTo>
                  <a:lnTo>
                    <a:pt x="355" y="127"/>
                  </a:lnTo>
                  <a:lnTo>
                    <a:pt x="349" y="112"/>
                  </a:lnTo>
                  <a:lnTo>
                    <a:pt x="341" y="96"/>
                  </a:lnTo>
                  <a:lnTo>
                    <a:pt x="333" y="80"/>
                  </a:lnTo>
                  <a:lnTo>
                    <a:pt x="323" y="66"/>
                  </a:lnTo>
                  <a:lnTo>
                    <a:pt x="311" y="54"/>
                  </a:lnTo>
                  <a:lnTo>
                    <a:pt x="297" y="42"/>
                  </a:lnTo>
                  <a:lnTo>
                    <a:pt x="283" y="32"/>
                  </a:lnTo>
                  <a:lnTo>
                    <a:pt x="269" y="22"/>
                  </a:lnTo>
                  <a:lnTo>
                    <a:pt x="253" y="14"/>
                  </a:lnTo>
                  <a:lnTo>
                    <a:pt x="235" y="8"/>
                  </a:lnTo>
                  <a:lnTo>
                    <a:pt x="217" y="4"/>
                  </a:lnTo>
                  <a:lnTo>
                    <a:pt x="199" y="0"/>
                  </a:lnTo>
                  <a:lnTo>
                    <a:pt x="181" y="0"/>
                  </a:lnTo>
                  <a:lnTo>
                    <a:pt x="181" y="0"/>
                  </a:lnTo>
                  <a:lnTo>
                    <a:pt x="163" y="0"/>
                  </a:lnTo>
                  <a:lnTo>
                    <a:pt x="146" y="4"/>
                  </a:lnTo>
                  <a:lnTo>
                    <a:pt x="128" y="8"/>
                  </a:lnTo>
                  <a:lnTo>
                    <a:pt x="110" y="14"/>
                  </a:lnTo>
                  <a:lnTo>
                    <a:pt x="94" y="22"/>
                  </a:lnTo>
                  <a:lnTo>
                    <a:pt x="80" y="32"/>
                  </a:lnTo>
                  <a:lnTo>
                    <a:pt x="66" y="42"/>
                  </a:lnTo>
                  <a:lnTo>
                    <a:pt x="52" y="54"/>
                  </a:lnTo>
                  <a:lnTo>
                    <a:pt x="42" y="66"/>
                  </a:lnTo>
                  <a:lnTo>
                    <a:pt x="30" y="80"/>
                  </a:lnTo>
                  <a:lnTo>
                    <a:pt x="22" y="96"/>
                  </a:lnTo>
                  <a:lnTo>
                    <a:pt x="14" y="112"/>
                  </a:lnTo>
                  <a:lnTo>
                    <a:pt x="8" y="127"/>
                  </a:lnTo>
                  <a:lnTo>
                    <a:pt x="2" y="145"/>
                  </a:lnTo>
                  <a:lnTo>
                    <a:pt x="0" y="163"/>
                  </a:lnTo>
                  <a:lnTo>
                    <a:pt x="0" y="181"/>
                  </a:lnTo>
                  <a:lnTo>
                    <a:pt x="0" y="181"/>
                  </a:lnTo>
                  <a:lnTo>
                    <a:pt x="0" y="201"/>
                  </a:lnTo>
                  <a:lnTo>
                    <a:pt x="2" y="219"/>
                  </a:lnTo>
                  <a:lnTo>
                    <a:pt x="8" y="235"/>
                  </a:lnTo>
                  <a:lnTo>
                    <a:pt x="14" y="253"/>
                  </a:lnTo>
                  <a:lnTo>
                    <a:pt x="22" y="269"/>
                  </a:lnTo>
                  <a:lnTo>
                    <a:pt x="30" y="283"/>
                  </a:lnTo>
                  <a:lnTo>
                    <a:pt x="42" y="297"/>
                  </a:lnTo>
                  <a:lnTo>
                    <a:pt x="52" y="311"/>
                  </a:lnTo>
                  <a:lnTo>
                    <a:pt x="66" y="323"/>
                  </a:lnTo>
                  <a:lnTo>
                    <a:pt x="80" y="333"/>
                  </a:lnTo>
                  <a:lnTo>
                    <a:pt x="94" y="343"/>
                  </a:lnTo>
                  <a:lnTo>
                    <a:pt x="110" y="349"/>
                  </a:lnTo>
                  <a:lnTo>
                    <a:pt x="128" y="357"/>
                  </a:lnTo>
                  <a:lnTo>
                    <a:pt x="146" y="361"/>
                  </a:lnTo>
                  <a:lnTo>
                    <a:pt x="163" y="363"/>
                  </a:lnTo>
                  <a:lnTo>
                    <a:pt x="181" y="365"/>
                  </a:lnTo>
                  <a:lnTo>
                    <a:pt x="181" y="365"/>
                  </a:lnTo>
                  <a:lnTo>
                    <a:pt x="199" y="363"/>
                  </a:lnTo>
                  <a:lnTo>
                    <a:pt x="217" y="361"/>
                  </a:lnTo>
                  <a:lnTo>
                    <a:pt x="235" y="357"/>
                  </a:lnTo>
                  <a:lnTo>
                    <a:pt x="253" y="349"/>
                  </a:lnTo>
                  <a:lnTo>
                    <a:pt x="269" y="343"/>
                  </a:lnTo>
                  <a:lnTo>
                    <a:pt x="283" y="333"/>
                  </a:lnTo>
                  <a:lnTo>
                    <a:pt x="297" y="323"/>
                  </a:lnTo>
                  <a:lnTo>
                    <a:pt x="311" y="311"/>
                  </a:lnTo>
                  <a:lnTo>
                    <a:pt x="323" y="297"/>
                  </a:lnTo>
                  <a:lnTo>
                    <a:pt x="333" y="283"/>
                  </a:lnTo>
                  <a:lnTo>
                    <a:pt x="341" y="269"/>
                  </a:lnTo>
                  <a:lnTo>
                    <a:pt x="349" y="253"/>
                  </a:lnTo>
                  <a:lnTo>
                    <a:pt x="355" y="235"/>
                  </a:lnTo>
                  <a:lnTo>
                    <a:pt x="361" y="219"/>
                  </a:lnTo>
                  <a:lnTo>
                    <a:pt x="363" y="201"/>
                  </a:lnTo>
                  <a:lnTo>
                    <a:pt x="363" y="181"/>
                  </a:lnTo>
                  <a:lnTo>
                    <a:pt x="363"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1" name="Freeform 9">
              <a:extLst>
                <a:ext uri="{FF2B5EF4-FFF2-40B4-BE49-F238E27FC236}">
                  <a16:creationId xmlns:a16="http://schemas.microsoft.com/office/drawing/2014/main" id="{D13EEB0F-B19D-4AE2-9BAA-3B38F5DE838C}"/>
                </a:ext>
              </a:extLst>
            </p:cNvPr>
            <p:cNvSpPr>
              <a:spLocks/>
            </p:cNvSpPr>
            <p:nvPr userDrawn="1"/>
          </p:nvSpPr>
          <p:spPr bwMode="auto">
            <a:xfrm>
              <a:off x="13141495" y="4811404"/>
              <a:ext cx="576263" cy="576263"/>
            </a:xfrm>
            <a:custGeom>
              <a:avLst/>
              <a:gdLst>
                <a:gd name="T0" fmla="*/ 363 w 363"/>
                <a:gd name="T1" fmla="*/ 181 h 363"/>
                <a:gd name="T2" fmla="*/ 361 w 363"/>
                <a:gd name="T3" fmla="*/ 145 h 363"/>
                <a:gd name="T4" fmla="*/ 349 w 363"/>
                <a:gd name="T5" fmla="*/ 110 h 363"/>
                <a:gd name="T6" fmla="*/ 333 w 363"/>
                <a:gd name="T7" fmla="*/ 80 h 363"/>
                <a:gd name="T8" fmla="*/ 311 w 363"/>
                <a:gd name="T9" fmla="*/ 52 h 363"/>
                <a:gd name="T10" fmla="*/ 283 w 363"/>
                <a:gd name="T11" fmla="*/ 30 h 363"/>
                <a:gd name="T12" fmla="*/ 253 w 363"/>
                <a:gd name="T13" fmla="*/ 14 h 363"/>
                <a:gd name="T14" fmla="*/ 217 w 363"/>
                <a:gd name="T15" fmla="*/ 4 h 363"/>
                <a:gd name="T16" fmla="*/ 181 w 363"/>
                <a:gd name="T17" fmla="*/ 0 h 363"/>
                <a:gd name="T18" fmla="*/ 163 w 363"/>
                <a:gd name="T19" fmla="*/ 0 h 363"/>
                <a:gd name="T20" fmla="*/ 128 w 363"/>
                <a:gd name="T21" fmla="*/ 8 h 363"/>
                <a:gd name="T22" fmla="*/ 94 w 363"/>
                <a:gd name="T23" fmla="*/ 22 h 363"/>
                <a:gd name="T24" fmla="*/ 66 w 363"/>
                <a:gd name="T25" fmla="*/ 42 h 363"/>
                <a:gd name="T26" fmla="*/ 42 w 363"/>
                <a:gd name="T27" fmla="*/ 66 h 363"/>
                <a:gd name="T28" fmla="*/ 22 w 363"/>
                <a:gd name="T29" fmla="*/ 94 h 363"/>
                <a:gd name="T30" fmla="*/ 8 w 363"/>
                <a:gd name="T31" fmla="*/ 128 h 363"/>
                <a:gd name="T32" fmla="*/ 0 w 363"/>
                <a:gd name="T33" fmla="*/ 163 h 363"/>
                <a:gd name="T34" fmla="*/ 0 w 363"/>
                <a:gd name="T35" fmla="*/ 181 h 363"/>
                <a:gd name="T36" fmla="*/ 2 w 363"/>
                <a:gd name="T37" fmla="*/ 217 h 363"/>
                <a:gd name="T38" fmla="*/ 14 w 363"/>
                <a:gd name="T39" fmla="*/ 253 h 363"/>
                <a:gd name="T40" fmla="*/ 30 w 363"/>
                <a:gd name="T41" fmla="*/ 283 h 363"/>
                <a:gd name="T42" fmla="*/ 52 w 363"/>
                <a:gd name="T43" fmla="*/ 311 h 363"/>
                <a:gd name="T44" fmla="*/ 80 w 363"/>
                <a:gd name="T45" fmla="*/ 333 h 363"/>
                <a:gd name="T46" fmla="*/ 110 w 363"/>
                <a:gd name="T47" fmla="*/ 349 h 363"/>
                <a:gd name="T48" fmla="*/ 146 w 363"/>
                <a:gd name="T49" fmla="*/ 361 h 363"/>
                <a:gd name="T50" fmla="*/ 181 w 363"/>
                <a:gd name="T51" fmla="*/ 363 h 363"/>
                <a:gd name="T52" fmla="*/ 199 w 363"/>
                <a:gd name="T53" fmla="*/ 363 h 363"/>
                <a:gd name="T54" fmla="*/ 235 w 363"/>
                <a:gd name="T55" fmla="*/ 355 h 363"/>
                <a:gd name="T56" fmla="*/ 269 w 363"/>
                <a:gd name="T57" fmla="*/ 341 h 363"/>
                <a:gd name="T58" fmla="*/ 297 w 363"/>
                <a:gd name="T59" fmla="*/ 323 h 363"/>
                <a:gd name="T60" fmla="*/ 323 w 363"/>
                <a:gd name="T61" fmla="*/ 297 h 363"/>
                <a:gd name="T62" fmla="*/ 341 w 363"/>
                <a:gd name="T63" fmla="*/ 269 h 363"/>
                <a:gd name="T64" fmla="*/ 355 w 363"/>
                <a:gd name="T65" fmla="*/ 235 h 363"/>
                <a:gd name="T66" fmla="*/ 363 w 363"/>
                <a:gd name="T67" fmla="*/ 199 h 363"/>
                <a:gd name="T68" fmla="*/ 363 w 363"/>
                <a:gd name="T69" fmla="*/ 18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3" h="363">
                  <a:moveTo>
                    <a:pt x="363" y="181"/>
                  </a:moveTo>
                  <a:lnTo>
                    <a:pt x="363" y="181"/>
                  </a:lnTo>
                  <a:lnTo>
                    <a:pt x="363" y="163"/>
                  </a:lnTo>
                  <a:lnTo>
                    <a:pt x="361" y="145"/>
                  </a:lnTo>
                  <a:lnTo>
                    <a:pt x="355" y="128"/>
                  </a:lnTo>
                  <a:lnTo>
                    <a:pt x="349" y="110"/>
                  </a:lnTo>
                  <a:lnTo>
                    <a:pt x="341" y="94"/>
                  </a:lnTo>
                  <a:lnTo>
                    <a:pt x="333" y="80"/>
                  </a:lnTo>
                  <a:lnTo>
                    <a:pt x="323" y="66"/>
                  </a:lnTo>
                  <a:lnTo>
                    <a:pt x="311" y="52"/>
                  </a:lnTo>
                  <a:lnTo>
                    <a:pt x="297" y="42"/>
                  </a:lnTo>
                  <a:lnTo>
                    <a:pt x="283" y="30"/>
                  </a:lnTo>
                  <a:lnTo>
                    <a:pt x="269" y="22"/>
                  </a:lnTo>
                  <a:lnTo>
                    <a:pt x="253" y="14"/>
                  </a:lnTo>
                  <a:lnTo>
                    <a:pt x="235" y="8"/>
                  </a:lnTo>
                  <a:lnTo>
                    <a:pt x="217" y="4"/>
                  </a:lnTo>
                  <a:lnTo>
                    <a:pt x="199" y="0"/>
                  </a:lnTo>
                  <a:lnTo>
                    <a:pt x="181" y="0"/>
                  </a:lnTo>
                  <a:lnTo>
                    <a:pt x="181" y="0"/>
                  </a:lnTo>
                  <a:lnTo>
                    <a:pt x="163" y="0"/>
                  </a:lnTo>
                  <a:lnTo>
                    <a:pt x="146" y="4"/>
                  </a:lnTo>
                  <a:lnTo>
                    <a:pt x="128" y="8"/>
                  </a:lnTo>
                  <a:lnTo>
                    <a:pt x="110" y="14"/>
                  </a:lnTo>
                  <a:lnTo>
                    <a:pt x="94" y="22"/>
                  </a:lnTo>
                  <a:lnTo>
                    <a:pt x="80" y="30"/>
                  </a:lnTo>
                  <a:lnTo>
                    <a:pt x="66" y="42"/>
                  </a:lnTo>
                  <a:lnTo>
                    <a:pt x="52" y="52"/>
                  </a:lnTo>
                  <a:lnTo>
                    <a:pt x="42" y="66"/>
                  </a:lnTo>
                  <a:lnTo>
                    <a:pt x="30" y="80"/>
                  </a:lnTo>
                  <a:lnTo>
                    <a:pt x="22" y="94"/>
                  </a:lnTo>
                  <a:lnTo>
                    <a:pt x="14" y="110"/>
                  </a:lnTo>
                  <a:lnTo>
                    <a:pt x="8" y="128"/>
                  </a:lnTo>
                  <a:lnTo>
                    <a:pt x="2" y="145"/>
                  </a:lnTo>
                  <a:lnTo>
                    <a:pt x="0" y="163"/>
                  </a:lnTo>
                  <a:lnTo>
                    <a:pt x="0" y="181"/>
                  </a:lnTo>
                  <a:lnTo>
                    <a:pt x="0" y="181"/>
                  </a:lnTo>
                  <a:lnTo>
                    <a:pt x="0" y="199"/>
                  </a:lnTo>
                  <a:lnTo>
                    <a:pt x="2" y="217"/>
                  </a:lnTo>
                  <a:lnTo>
                    <a:pt x="8" y="235"/>
                  </a:lnTo>
                  <a:lnTo>
                    <a:pt x="14" y="253"/>
                  </a:lnTo>
                  <a:lnTo>
                    <a:pt x="22" y="269"/>
                  </a:lnTo>
                  <a:lnTo>
                    <a:pt x="30" y="283"/>
                  </a:lnTo>
                  <a:lnTo>
                    <a:pt x="42" y="297"/>
                  </a:lnTo>
                  <a:lnTo>
                    <a:pt x="52" y="311"/>
                  </a:lnTo>
                  <a:lnTo>
                    <a:pt x="66" y="323"/>
                  </a:lnTo>
                  <a:lnTo>
                    <a:pt x="80" y="333"/>
                  </a:lnTo>
                  <a:lnTo>
                    <a:pt x="94" y="341"/>
                  </a:lnTo>
                  <a:lnTo>
                    <a:pt x="110" y="349"/>
                  </a:lnTo>
                  <a:lnTo>
                    <a:pt x="128" y="355"/>
                  </a:lnTo>
                  <a:lnTo>
                    <a:pt x="146" y="361"/>
                  </a:lnTo>
                  <a:lnTo>
                    <a:pt x="163" y="363"/>
                  </a:lnTo>
                  <a:lnTo>
                    <a:pt x="181" y="363"/>
                  </a:lnTo>
                  <a:lnTo>
                    <a:pt x="181" y="363"/>
                  </a:lnTo>
                  <a:lnTo>
                    <a:pt x="199" y="363"/>
                  </a:lnTo>
                  <a:lnTo>
                    <a:pt x="217" y="361"/>
                  </a:lnTo>
                  <a:lnTo>
                    <a:pt x="235" y="355"/>
                  </a:lnTo>
                  <a:lnTo>
                    <a:pt x="253" y="349"/>
                  </a:lnTo>
                  <a:lnTo>
                    <a:pt x="269" y="341"/>
                  </a:lnTo>
                  <a:lnTo>
                    <a:pt x="283" y="333"/>
                  </a:lnTo>
                  <a:lnTo>
                    <a:pt x="297" y="323"/>
                  </a:lnTo>
                  <a:lnTo>
                    <a:pt x="311" y="311"/>
                  </a:lnTo>
                  <a:lnTo>
                    <a:pt x="323" y="297"/>
                  </a:lnTo>
                  <a:lnTo>
                    <a:pt x="333" y="283"/>
                  </a:lnTo>
                  <a:lnTo>
                    <a:pt x="341" y="269"/>
                  </a:lnTo>
                  <a:lnTo>
                    <a:pt x="349" y="253"/>
                  </a:lnTo>
                  <a:lnTo>
                    <a:pt x="355" y="235"/>
                  </a:lnTo>
                  <a:lnTo>
                    <a:pt x="361" y="217"/>
                  </a:lnTo>
                  <a:lnTo>
                    <a:pt x="363" y="199"/>
                  </a:lnTo>
                  <a:lnTo>
                    <a:pt x="363" y="181"/>
                  </a:lnTo>
                  <a:lnTo>
                    <a:pt x="363"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2" name="Freeform 10">
              <a:extLst>
                <a:ext uri="{FF2B5EF4-FFF2-40B4-BE49-F238E27FC236}">
                  <a16:creationId xmlns:a16="http://schemas.microsoft.com/office/drawing/2014/main" id="{1519CAB2-F180-4714-8C81-B21C13712F33}"/>
                </a:ext>
              </a:extLst>
            </p:cNvPr>
            <p:cNvSpPr>
              <a:spLocks/>
            </p:cNvSpPr>
            <p:nvPr userDrawn="1"/>
          </p:nvSpPr>
          <p:spPr bwMode="auto">
            <a:xfrm>
              <a:off x="14749633" y="4031941"/>
              <a:ext cx="706438" cy="900113"/>
            </a:xfrm>
            <a:custGeom>
              <a:avLst/>
              <a:gdLst>
                <a:gd name="T0" fmla="*/ 170 w 445"/>
                <a:gd name="T1" fmla="*/ 102 h 567"/>
                <a:gd name="T2" fmla="*/ 0 w 445"/>
                <a:gd name="T3" fmla="*/ 102 h 567"/>
                <a:gd name="T4" fmla="*/ 0 w 445"/>
                <a:gd name="T5" fmla="*/ 0 h 567"/>
                <a:gd name="T6" fmla="*/ 445 w 445"/>
                <a:gd name="T7" fmla="*/ 0 h 567"/>
                <a:gd name="T8" fmla="*/ 445 w 445"/>
                <a:gd name="T9" fmla="*/ 102 h 567"/>
                <a:gd name="T10" fmla="*/ 276 w 445"/>
                <a:gd name="T11" fmla="*/ 102 h 567"/>
                <a:gd name="T12" fmla="*/ 276 w 445"/>
                <a:gd name="T13" fmla="*/ 567 h 567"/>
                <a:gd name="T14" fmla="*/ 170 w 445"/>
                <a:gd name="T15" fmla="*/ 567 h 567"/>
                <a:gd name="T16" fmla="*/ 170 w 445"/>
                <a:gd name="T17" fmla="*/ 102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5" h="567">
                  <a:moveTo>
                    <a:pt x="170" y="102"/>
                  </a:moveTo>
                  <a:lnTo>
                    <a:pt x="0" y="102"/>
                  </a:lnTo>
                  <a:lnTo>
                    <a:pt x="0" y="0"/>
                  </a:lnTo>
                  <a:lnTo>
                    <a:pt x="445" y="0"/>
                  </a:lnTo>
                  <a:lnTo>
                    <a:pt x="445" y="102"/>
                  </a:lnTo>
                  <a:lnTo>
                    <a:pt x="276" y="102"/>
                  </a:lnTo>
                  <a:lnTo>
                    <a:pt x="276" y="567"/>
                  </a:lnTo>
                  <a:lnTo>
                    <a:pt x="170" y="567"/>
                  </a:lnTo>
                  <a:lnTo>
                    <a:pt x="17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3" name="Freeform 11">
              <a:extLst>
                <a:ext uri="{FF2B5EF4-FFF2-40B4-BE49-F238E27FC236}">
                  <a16:creationId xmlns:a16="http://schemas.microsoft.com/office/drawing/2014/main" id="{6F6BD923-AFF5-40FA-84A8-FF37B40A7F4C}"/>
                </a:ext>
              </a:extLst>
            </p:cNvPr>
            <p:cNvSpPr>
              <a:spLocks noEditPoints="1"/>
            </p:cNvSpPr>
            <p:nvPr userDrawn="1"/>
          </p:nvSpPr>
          <p:spPr bwMode="auto">
            <a:xfrm>
              <a:off x="15383045" y="4263716"/>
              <a:ext cx="657225" cy="681038"/>
            </a:xfrm>
            <a:custGeom>
              <a:avLst/>
              <a:gdLst>
                <a:gd name="T0" fmla="*/ 402 w 414"/>
                <a:gd name="T1" fmla="*/ 299 h 429"/>
                <a:gd name="T2" fmla="*/ 386 w 414"/>
                <a:gd name="T3" fmla="*/ 333 h 429"/>
                <a:gd name="T4" fmla="*/ 352 w 414"/>
                <a:gd name="T5" fmla="*/ 377 h 429"/>
                <a:gd name="T6" fmla="*/ 326 w 414"/>
                <a:gd name="T7" fmla="*/ 397 h 429"/>
                <a:gd name="T8" fmla="*/ 294 w 414"/>
                <a:gd name="T9" fmla="*/ 413 h 429"/>
                <a:gd name="T10" fmla="*/ 256 w 414"/>
                <a:gd name="T11" fmla="*/ 425 h 429"/>
                <a:gd name="T12" fmla="*/ 212 w 414"/>
                <a:gd name="T13" fmla="*/ 429 h 429"/>
                <a:gd name="T14" fmla="*/ 188 w 414"/>
                <a:gd name="T15" fmla="*/ 429 h 429"/>
                <a:gd name="T16" fmla="*/ 146 w 414"/>
                <a:gd name="T17" fmla="*/ 421 h 429"/>
                <a:gd name="T18" fmla="*/ 108 w 414"/>
                <a:gd name="T19" fmla="*/ 405 h 429"/>
                <a:gd name="T20" fmla="*/ 74 w 414"/>
                <a:gd name="T21" fmla="*/ 383 h 429"/>
                <a:gd name="T22" fmla="*/ 46 w 414"/>
                <a:gd name="T23" fmla="*/ 355 h 429"/>
                <a:gd name="T24" fmla="*/ 24 w 414"/>
                <a:gd name="T25" fmla="*/ 321 h 429"/>
                <a:gd name="T26" fmla="*/ 10 w 414"/>
                <a:gd name="T27" fmla="*/ 281 h 429"/>
                <a:gd name="T28" fmla="*/ 2 w 414"/>
                <a:gd name="T29" fmla="*/ 237 h 429"/>
                <a:gd name="T30" fmla="*/ 0 w 414"/>
                <a:gd name="T31" fmla="*/ 215 h 429"/>
                <a:gd name="T32" fmla="*/ 4 w 414"/>
                <a:gd name="T33" fmla="*/ 169 h 429"/>
                <a:gd name="T34" fmla="*/ 16 w 414"/>
                <a:gd name="T35" fmla="*/ 129 h 429"/>
                <a:gd name="T36" fmla="*/ 34 w 414"/>
                <a:gd name="T37" fmla="*/ 91 h 429"/>
                <a:gd name="T38" fmla="*/ 60 w 414"/>
                <a:gd name="T39" fmla="*/ 61 h 429"/>
                <a:gd name="T40" fmla="*/ 90 w 414"/>
                <a:gd name="T41" fmla="*/ 36 h 429"/>
                <a:gd name="T42" fmla="*/ 126 w 414"/>
                <a:gd name="T43" fmla="*/ 16 h 429"/>
                <a:gd name="T44" fmla="*/ 168 w 414"/>
                <a:gd name="T45" fmla="*/ 4 h 429"/>
                <a:gd name="T46" fmla="*/ 212 w 414"/>
                <a:gd name="T47" fmla="*/ 0 h 429"/>
                <a:gd name="T48" fmla="*/ 232 w 414"/>
                <a:gd name="T49" fmla="*/ 2 h 429"/>
                <a:gd name="T50" fmla="*/ 272 w 414"/>
                <a:gd name="T51" fmla="*/ 10 h 429"/>
                <a:gd name="T52" fmla="*/ 308 w 414"/>
                <a:gd name="T53" fmla="*/ 26 h 429"/>
                <a:gd name="T54" fmla="*/ 340 w 414"/>
                <a:gd name="T55" fmla="*/ 45 h 429"/>
                <a:gd name="T56" fmla="*/ 368 w 414"/>
                <a:gd name="T57" fmla="*/ 73 h 429"/>
                <a:gd name="T58" fmla="*/ 390 w 414"/>
                <a:gd name="T59" fmla="*/ 107 h 429"/>
                <a:gd name="T60" fmla="*/ 404 w 414"/>
                <a:gd name="T61" fmla="*/ 143 h 429"/>
                <a:gd name="T62" fmla="*/ 412 w 414"/>
                <a:gd name="T63" fmla="*/ 185 h 429"/>
                <a:gd name="T64" fmla="*/ 414 w 414"/>
                <a:gd name="T65" fmla="*/ 207 h 429"/>
                <a:gd name="T66" fmla="*/ 412 w 414"/>
                <a:gd name="T67" fmla="*/ 235 h 429"/>
                <a:gd name="T68" fmla="*/ 102 w 414"/>
                <a:gd name="T69" fmla="*/ 247 h 429"/>
                <a:gd name="T70" fmla="*/ 106 w 414"/>
                <a:gd name="T71" fmla="*/ 267 h 429"/>
                <a:gd name="T72" fmla="*/ 124 w 414"/>
                <a:gd name="T73" fmla="*/ 303 h 429"/>
                <a:gd name="T74" fmla="*/ 154 w 414"/>
                <a:gd name="T75" fmla="*/ 329 h 429"/>
                <a:gd name="T76" fmla="*/ 190 w 414"/>
                <a:gd name="T77" fmla="*/ 343 h 429"/>
                <a:gd name="T78" fmla="*/ 212 w 414"/>
                <a:gd name="T79" fmla="*/ 345 h 429"/>
                <a:gd name="T80" fmla="*/ 244 w 414"/>
                <a:gd name="T81" fmla="*/ 339 h 429"/>
                <a:gd name="T82" fmla="*/ 268 w 414"/>
                <a:gd name="T83" fmla="*/ 329 h 429"/>
                <a:gd name="T84" fmla="*/ 286 w 414"/>
                <a:gd name="T85" fmla="*/ 315 h 429"/>
                <a:gd name="T86" fmla="*/ 296 w 414"/>
                <a:gd name="T87" fmla="*/ 299 h 429"/>
                <a:gd name="T88" fmla="*/ 312 w 414"/>
                <a:gd name="T89" fmla="*/ 179 h 429"/>
                <a:gd name="T90" fmla="*/ 308 w 414"/>
                <a:gd name="T91" fmla="*/ 159 h 429"/>
                <a:gd name="T92" fmla="*/ 292 w 414"/>
                <a:gd name="T93" fmla="*/ 125 h 429"/>
                <a:gd name="T94" fmla="*/ 266 w 414"/>
                <a:gd name="T95" fmla="*/ 101 h 429"/>
                <a:gd name="T96" fmla="*/ 232 w 414"/>
                <a:gd name="T97" fmla="*/ 87 h 429"/>
                <a:gd name="T98" fmla="*/ 212 w 414"/>
                <a:gd name="T99" fmla="*/ 85 h 429"/>
                <a:gd name="T100" fmla="*/ 170 w 414"/>
                <a:gd name="T101" fmla="*/ 93 h 429"/>
                <a:gd name="T102" fmla="*/ 138 w 414"/>
                <a:gd name="T103" fmla="*/ 111 h 429"/>
                <a:gd name="T104" fmla="*/ 116 w 414"/>
                <a:gd name="T105" fmla="*/ 141 h 429"/>
                <a:gd name="T106" fmla="*/ 102 w 414"/>
                <a:gd name="T107" fmla="*/ 17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29">
                  <a:moveTo>
                    <a:pt x="402" y="299"/>
                  </a:moveTo>
                  <a:lnTo>
                    <a:pt x="402" y="299"/>
                  </a:lnTo>
                  <a:lnTo>
                    <a:pt x="396" y="315"/>
                  </a:lnTo>
                  <a:lnTo>
                    <a:pt x="386" y="333"/>
                  </a:lnTo>
                  <a:lnTo>
                    <a:pt x="372" y="355"/>
                  </a:lnTo>
                  <a:lnTo>
                    <a:pt x="352" y="377"/>
                  </a:lnTo>
                  <a:lnTo>
                    <a:pt x="340" y="387"/>
                  </a:lnTo>
                  <a:lnTo>
                    <a:pt x="326" y="397"/>
                  </a:lnTo>
                  <a:lnTo>
                    <a:pt x="312" y="407"/>
                  </a:lnTo>
                  <a:lnTo>
                    <a:pt x="294" y="413"/>
                  </a:lnTo>
                  <a:lnTo>
                    <a:pt x="276" y="421"/>
                  </a:lnTo>
                  <a:lnTo>
                    <a:pt x="256" y="425"/>
                  </a:lnTo>
                  <a:lnTo>
                    <a:pt x="234" y="429"/>
                  </a:lnTo>
                  <a:lnTo>
                    <a:pt x="212" y="429"/>
                  </a:lnTo>
                  <a:lnTo>
                    <a:pt x="212" y="429"/>
                  </a:lnTo>
                  <a:lnTo>
                    <a:pt x="188" y="429"/>
                  </a:lnTo>
                  <a:lnTo>
                    <a:pt x="168" y="425"/>
                  </a:lnTo>
                  <a:lnTo>
                    <a:pt x="146" y="421"/>
                  </a:lnTo>
                  <a:lnTo>
                    <a:pt x="126" y="413"/>
                  </a:lnTo>
                  <a:lnTo>
                    <a:pt x="108" y="405"/>
                  </a:lnTo>
                  <a:lnTo>
                    <a:pt x="90" y="395"/>
                  </a:lnTo>
                  <a:lnTo>
                    <a:pt x="74" y="383"/>
                  </a:lnTo>
                  <a:lnTo>
                    <a:pt x="60" y="369"/>
                  </a:lnTo>
                  <a:lnTo>
                    <a:pt x="46" y="355"/>
                  </a:lnTo>
                  <a:lnTo>
                    <a:pt x="34" y="337"/>
                  </a:lnTo>
                  <a:lnTo>
                    <a:pt x="24" y="321"/>
                  </a:lnTo>
                  <a:lnTo>
                    <a:pt x="16" y="301"/>
                  </a:lnTo>
                  <a:lnTo>
                    <a:pt x="10" y="281"/>
                  </a:lnTo>
                  <a:lnTo>
                    <a:pt x="4" y="261"/>
                  </a:lnTo>
                  <a:lnTo>
                    <a:pt x="2" y="237"/>
                  </a:lnTo>
                  <a:lnTo>
                    <a:pt x="0" y="215"/>
                  </a:lnTo>
                  <a:lnTo>
                    <a:pt x="0" y="215"/>
                  </a:lnTo>
                  <a:lnTo>
                    <a:pt x="2" y="191"/>
                  </a:lnTo>
                  <a:lnTo>
                    <a:pt x="4" y="169"/>
                  </a:lnTo>
                  <a:lnTo>
                    <a:pt x="10" y="149"/>
                  </a:lnTo>
                  <a:lnTo>
                    <a:pt x="16" y="129"/>
                  </a:lnTo>
                  <a:lnTo>
                    <a:pt x="24" y="109"/>
                  </a:lnTo>
                  <a:lnTo>
                    <a:pt x="34" y="91"/>
                  </a:lnTo>
                  <a:lnTo>
                    <a:pt x="46" y="75"/>
                  </a:lnTo>
                  <a:lnTo>
                    <a:pt x="60" y="61"/>
                  </a:lnTo>
                  <a:lnTo>
                    <a:pt x="74" y="47"/>
                  </a:lnTo>
                  <a:lnTo>
                    <a:pt x="90" y="36"/>
                  </a:lnTo>
                  <a:lnTo>
                    <a:pt x="108" y="26"/>
                  </a:lnTo>
                  <a:lnTo>
                    <a:pt x="126" y="16"/>
                  </a:lnTo>
                  <a:lnTo>
                    <a:pt x="146" y="10"/>
                  </a:lnTo>
                  <a:lnTo>
                    <a:pt x="168" y="4"/>
                  </a:lnTo>
                  <a:lnTo>
                    <a:pt x="188" y="2"/>
                  </a:lnTo>
                  <a:lnTo>
                    <a:pt x="212" y="0"/>
                  </a:lnTo>
                  <a:lnTo>
                    <a:pt x="212" y="0"/>
                  </a:lnTo>
                  <a:lnTo>
                    <a:pt x="232" y="2"/>
                  </a:lnTo>
                  <a:lnTo>
                    <a:pt x="252" y="4"/>
                  </a:lnTo>
                  <a:lnTo>
                    <a:pt x="272" y="10"/>
                  </a:lnTo>
                  <a:lnTo>
                    <a:pt x="290" y="16"/>
                  </a:lnTo>
                  <a:lnTo>
                    <a:pt x="308" y="26"/>
                  </a:lnTo>
                  <a:lnTo>
                    <a:pt x="326" y="36"/>
                  </a:lnTo>
                  <a:lnTo>
                    <a:pt x="340" y="45"/>
                  </a:lnTo>
                  <a:lnTo>
                    <a:pt x="356" y="59"/>
                  </a:lnTo>
                  <a:lnTo>
                    <a:pt x="368" y="73"/>
                  </a:lnTo>
                  <a:lnTo>
                    <a:pt x="380" y="89"/>
                  </a:lnTo>
                  <a:lnTo>
                    <a:pt x="390" y="107"/>
                  </a:lnTo>
                  <a:lnTo>
                    <a:pt x="398" y="125"/>
                  </a:lnTo>
                  <a:lnTo>
                    <a:pt x="404" y="143"/>
                  </a:lnTo>
                  <a:lnTo>
                    <a:pt x="410" y="163"/>
                  </a:lnTo>
                  <a:lnTo>
                    <a:pt x="412" y="185"/>
                  </a:lnTo>
                  <a:lnTo>
                    <a:pt x="414" y="207"/>
                  </a:lnTo>
                  <a:lnTo>
                    <a:pt x="414" y="207"/>
                  </a:lnTo>
                  <a:lnTo>
                    <a:pt x="412" y="223"/>
                  </a:lnTo>
                  <a:lnTo>
                    <a:pt x="412" y="235"/>
                  </a:lnTo>
                  <a:lnTo>
                    <a:pt x="410" y="247"/>
                  </a:lnTo>
                  <a:lnTo>
                    <a:pt x="102" y="247"/>
                  </a:lnTo>
                  <a:lnTo>
                    <a:pt x="102" y="247"/>
                  </a:lnTo>
                  <a:lnTo>
                    <a:pt x="106" y="267"/>
                  </a:lnTo>
                  <a:lnTo>
                    <a:pt x="114" y="287"/>
                  </a:lnTo>
                  <a:lnTo>
                    <a:pt x="124" y="303"/>
                  </a:lnTo>
                  <a:lnTo>
                    <a:pt x="138" y="317"/>
                  </a:lnTo>
                  <a:lnTo>
                    <a:pt x="154" y="329"/>
                  </a:lnTo>
                  <a:lnTo>
                    <a:pt x="170" y="337"/>
                  </a:lnTo>
                  <a:lnTo>
                    <a:pt x="190" y="343"/>
                  </a:lnTo>
                  <a:lnTo>
                    <a:pt x="212" y="345"/>
                  </a:lnTo>
                  <a:lnTo>
                    <a:pt x="212" y="345"/>
                  </a:lnTo>
                  <a:lnTo>
                    <a:pt x="228" y="343"/>
                  </a:lnTo>
                  <a:lnTo>
                    <a:pt x="244" y="339"/>
                  </a:lnTo>
                  <a:lnTo>
                    <a:pt x="256" y="335"/>
                  </a:lnTo>
                  <a:lnTo>
                    <a:pt x="268" y="329"/>
                  </a:lnTo>
                  <a:lnTo>
                    <a:pt x="278" y="321"/>
                  </a:lnTo>
                  <a:lnTo>
                    <a:pt x="286" y="315"/>
                  </a:lnTo>
                  <a:lnTo>
                    <a:pt x="292" y="307"/>
                  </a:lnTo>
                  <a:lnTo>
                    <a:pt x="296" y="299"/>
                  </a:lnTo>
                  <a:lnTo>
                    <a:pt x="402" y="299"/>
                  </a:lnTo>
                  <a:close/>
                  <a:moveTo>
                    <a:pt x="312" y="179"/>
                  </a:moveTo>
                  <a:lnTo>
                    <a:pt x="312" y="179"/>
                  </a:lnTo>
                  <a:lnTo>
                    <a:pt x="308" y="159"/>
                  </a:lnTo>
                  <a:lnTo>
                    <a:pt x="300" y="141"/>
                  </a:lnTo>
                  <a:lnTo>
                    <a:pt x="292" y="125"/>
                  </a:lnTo>
                  <a:lnTo>
                    <a:pt x="280" y="111"/>
                  </a:lnTo>
                  <a:lnTo>
                    <a:pt x="266" y="101"/>
                  </a:lnTo>
                  <a:lnTo>
                    <a:pt x="250" y="93"/>
                  </a:lnTo>
                  <a:lnTo>
                    <a:pt x="232" y="87"/>
                  </a:lnTo>
                  <a:lnTo>
                    <a:pt x="212" y="85"/>
                  </a:lnTo>
                  <a:lnTo>
                    <a:pt x="212" y="85"/>
                  </a:lnTo>
                  <a:lnTo>
                    <a:pt x="190" y="87"/>
                  </a:lnTo>
                  <a:lnTo>
                    <a:pt x="170" y="93"/>
                  </a:lnTo>
                  <a:lnTo>
                    <a:pt x="152" y="101"/>
                  </a:lnTo>
                  <a:lnTo>
                    <a:pt x="138" y="111"/>
                  </a:lnTo>
                  <a:lnTo>
                    <a:pt x="126" y="125"/>
                  </a:lnTo>
                  <a:lnTo>
                    <a:pt x="116" y="141"/>
                  </a:lnTo>
                  <a:lnTo>
                    <a:pt x="108" y="159"/>
                  </a:lnTo>
                  <a:lnTo>
                    <a:pt x="102" y="179"/>
                  </a:lnTo>
                  <a:lnTo>
                    <a:pt x="312"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4" name="Rectangle 12">
              <a:extLst>
                <a:ext uri="{FF2B5EF4-FFF2-40B4-BE49-F238E27FC236}">
                  <a16:creationId xmlns:a16="http://schemas.microsoft.com/office/drawing/2014/main" id="{891F8F0C-7BD5-4F13-AD5A-11CDCAFD872E}"/>
                </a:ext>
              </a:extLst>
            </p:cNvPr>
            <p:cNvSpPr>
              <a:spLocks noChangeArrowheads="1"/>
            </p:cNvSpPr>
            <p:nvPr userDrawn="1"/>
          </p:nvSpPr>
          <p:spPr bwMode="auto">
            <a:xfrm>
              <a:off x="16135520" y="4031941"/>
              <a:ext cx="161925" cy="900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5" name="Freeform 13">
              <a:extLst>
                <a:ext uri="{FF2B5EF4-FFF2-40B4-BE49-F238E27FC236}">
                  <a16:creationId xmlns:a16="http://schemas.microsoft.com/office/drawing/2014/main" id="{11FDCAF1-DD33-4893-973E-5D0C4D6476DF}"/>
                </a:ext>
              </a:extLst>
            </p:cNvPr>
            <p:cNvSpPr>
              <a:spLocks noEditPoints="1"/>
            </p:cNvSpPr>
            <p:nvPr userDrawn="1"/>
          </p:nvSpPr>
          <p:spPr bwMode="auto">
            <a:xfrm>
              <a:off x="16392695" y="4263716"/>
              <a:ext cx="657225" cy="681038"/>
            </a:xfrm>
            <a:custGeom>
              <a:avLst/>
              <a:gdLst>
                <a:gd name="T0" fmla="*/ 402 w 414"/>
                <a:gd name="T1" fmla="*/ 299 h 429"/>
                <a:gd name="T2" fmla="*/ 388 w 414"/>
                <a:gd name="T3" fmla="*/ 333 h 429"/>
                <a:gd name="T4" fmla="*/ 352 w 414"/>
                <a:gd name="T5" fmla="*/ 377 h 429"/>
                <a:gd name="T6" fmla="*/ 326 w 414"/>
                <a:gd name="T7" fmla="*/ 397 h 429"/>
                <a:gd name="T8" fmla="*/ 296 w 414"/>
                <a:gd name="T9" fmla="*/ 413 h 429"/>
                <a:gd name="T10" fmla="*/ 256 w 414"/>
                <a:gd name="T11" fmla="*/ 425 h 429"/>
                <a:gd name="T12" fmla="*/ 212 w 414"/>
                <a:gd name="T13" fmla="*/ 429 h 429"/>
                <a:gd name="T14" fmla="*/ 190 w 414"/>
                <a:gd name="T15" fmla="*/ 429 h 429"/>
                <a:gd name="T16" fmla="*/ 146 w 414"/>
                <a:gd name="T17" fmla="*/ 421 h 429"/>
                <a:gd name="T18" fmla="*/ 108 w 414"/>
                <a:gd name="T19" fmla="*/ 405 h 429"/>
                <a:gd name="T20" fmla="*/ 76 w 414"/>
                <a:gd name="T21" fmla="*/ 383 h 429"/>
                <a:gd name="T22" fmla="*/ 48 w 414"/>
                <a:gd name="T23" fmla="*/ 355 h 429"/>
                <a:gd name="T24" fmla="*/ 26 w 414"/>
                <a:gd name="T25" fmla="*/ 321 h 429"/>
                <a:gd name="T26" fmla="*/ 10 w 414"/>
                <a:gd name="T27" fmla="*/ 281 h 429"/>
                <a:gd name="T28" fmla="*/ 2 w 414"/>
                <a:gd name="T29" fmla="*/ 237 h 429"/>
                <a:gd name="T30" fmla="*/ 0 w 414"/>
                <a:gd name="T31" fmla="*/ 215 h 429"/>
                <a:gd name="T32" fmla="*/ 4 w 414"/>
                <a:gd name="T33" fmla="*/ 169 h 429"/>
                <a:gd name="T34" fmla="*/ 16 w 414"/>
                <a:gd name="T35" fmla="*/ 129 h 429"/>
                <a:gd name="T36" fmla="*/ 36 w 414"/>
                <a:gd name="T37" fmla="*/ 91 h 429"/>
                <a:gd name="T38" fmla="*/ 60 w 414"/>
                <a:gd name="T39" fmla="*/ 61 h 429"/>
                <a:gd name="T40" fmla="*/ 92 w 414"/>
                <a:gd name="T41" fmla="*/ 36 h 429"/>
                <a:gd name="T42" fmla="*/ 128 w 414"/>
                <a:gd name="T43" fmla="*/ 16 h 429"/>
                <a:gd name="T44" fmla="*/ 168 w 414"/>
                <a:gd name="T45" fmla="*/ 4 h 429"/>
                <a:gd name="T46" fmla="*/ 212 w 414"/>
                <a:gd name="T47" fmla="*/ 0 h 429"/>
                <a:gd name="T48" fmla="*/ 232 w 414"/>
                <a:gd name="T49" fmla="*/ 2 h 429"/>
                <a:gd name="T50" fmla="*/ 272 w 414"/>
                <a:gd name="T51" fmla="*/ 10 h 429"/>
                <a:gd name="T52" fmla="*/ 308 w 414"/>
                <a:gd name="T53" fmla="*/ 26 h 429"/>
                <a:gd name="T54" fmla="*/ 342 w 414"/>
                <a:gd name="T55" fmla="*/ 45 h 429"/>
                <a:gd name="T56" fmla="*/ 368 w 414"/>
                <a:gd name="T57" fmla="*/ 73 h 429"/>
                <a:gd name="T58" fmla="*/ 390 w 414"/>
                <a:gd name="T59" fmla="*/ 107 h 429"/>
                <a:gd name="T60" fmla="*/ 406 w 414"/>
                <a:gd name="T61" fmla="*/ 143 h 429"/>
                <a:gd name="T62" fmla="*/ 414 w 414"/>
                <a:gd name="T63" fmla="*/ 185 h 429"/>
                <a:gd name="T64" fmla="*/ 414 w 414"/>
                <a:gd name="T65" fmla="*/ 207 h 429"/>
                <a:gd name="T66" fmla="*/ 412 w 414"/>
                <a:gd name="T67" fmla="*/ 235 h 429"/>
                <a:gd name="T68" fmla="*/ 102 w 414"/>
                <a:gd name="T69" fmla="*/ 247 h 429"/>
                <a:gd name="T70" fmla="*/ 108 w 414"/>
                <a:gd name="T71" fmla="*/ 267 h 429"/>
                <a:gd name="T72" fmla="*/ 126 w 414"/>
                <a:gd name="T73" fmla="*/ 303 h 429"/>
                <a:gd name="T74" fmla="*/ 154 w 414"/>
                <a:gd name="T75" fmla="*/ 329 h 429"/>
                <a:gd name="T76" fmla="*/ 190 w 414"/>
                <a:gd name="T77" fmla="*/ 343 h 429"/>
                <a:gd name="T78" fmla="*/ 212 w 414"/>
                <a:gd name="T79" fmla="*/ 345 h 429"/>
                <a:gd name="T80" fmla="*/ 244 w 414"/>
                <a:gd name="T81" fmla="*/ 339 h 429"/>
                <a:gd name="T82" fmla="*/ 270 w 414"/>
                <a:gd name="T83" fmla="*/ 329 h 429"/>
                <a:gd name="T84" fmla="*/ 286 w 414"/>
                <a:gd name="T85" fmla="*/ 315 h 429"/>
                <a:gd name="T86" fmla="*/ 296 w 414"/>
                <a:gd name="T87" fmla="*/ 299 h 429"/>
                <a:gd name="T88" fmla="*/ 312 w 414"/>
                <a:gd name="T89" fmla="*/ 179 h 429"/>
                <a:gd name="T90" fmla="*/ 308 w 414"/>
                <a:gd name="T91" fmla="*/ 159 h 429"/>
                <a:gd name="T92" fmla="*/ 292 w 414"/>
                <a:gd name="T93" fmla="*/ 125 h 429"/>
                <a:gd name="T94" fmla="*/ 266 w 414"/>
                <a:gd name="T95" fmla="*/ 101 h 429"/>
                <a:gd name="T96" fmla="*/ 232 w 414"/>
                <a:gd name="T97" fmla="*/ 87 h 429"/>
                <a:gd name="T98" fmla="*/ 212 w 414"/>
                <a:gd name="T99" fmla="*/ 85 h 429"/>
                <a:gd name="T100" fmla="*/ 170 w 414"/>
                <a:gd name="T101" fmla="*/ 93 h 429"/>
                <a:gd name="T102" fmla="*/ 138 w 414"/>
                <a:gd name="T103" fmla="*/ 111 h 429"/>
                <a:gd name="T104" fmla="*/ 116 w 414"/>
                <a:gd name="T105" fmla="*/ 141 h 429"/>
                <a:gd name="T106" fmla="*/ 102 w 414"/>
                <a:gd name="T107" fmla="*/ 17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29">
                  <a:moveTo>
                    <a:pt x="402" y="299"/>
                  </a:moveTo>
                  <a:lnTo>
                    <a:pt x="402" y="299"/>
                  </a:lnTo>
                  <a:lnTo>
                    <a:pt x="396" y="315"/>
                  </a:lnTo>
                  <a:lnTo>
                    <a:pt x="388" y="333"/>
                  </a:lnTo>
                  <a:lnTo>
                    <a:pt x="372" y="355"/>
                  </a:lnTo>
                  <a:lnTo>
                    <a:pt x="352" y="377"/>
                  </a:lnTo>
                  <a:lnTo>
                    <a:pt x="340" y="387"/>
                  </a:lnTo>
                  <a:lnTo>
                    <a:pt x="326" y="397"/>
                  </a:lnTo>
                  <a:lnTo>
                    <a:pt x="312" y="407"/>
                  </a:lnTo>
                  <a:lnTo>
                    <a:pt x="296" y="413"/>
                  </a:lnTo>
                  <a:lnTo>
                    <a:pt x="276" y="421"/>
                  </a:lnTo>
                  <a:lnTo>
                    <a:pt x="256" y="425"/>
                  </a:lnTo>
                  <a:lnTo>
                    <a:pt x="236" y="429"/>
                  </a:lnTo>
                  <a:lnTo>
                    <a:pt x="212" y="429"/>
                  </a:lnTo>
                  <a:lnTo>
                    <a:pt x="212" y="429"/>
                  </a:lnTo>
                  <a:lnTo>
                    <a:pt x="190" y="429"/>
                  </a:lnTo>
                  <a:lnTo>
                    <a:pt x="168" y="425"/>
                  </a:lnTo>
                  <a:lnTo>
                    <a:pt x="146" y="421"/>
                  </a:lnTo>
                  <a:lnTo>
                    <a:pt x="128" y="413"/>
                  </a:lnTo>
                  <a:lnTo>
                    <a:pt x="108" y="405"/>
                  </a:lnTo>
                  <a:lnTo>
                    <a:pt x="92" y="395"/>
                  </a:lnTo>
                  <a:lnTo>
                    <a:pt x="76" y="383"/>
                  </a:lnTo>
                  <a:lnTo>
                    <a:pt x="60" y="369"/>
                  </a:lnTo>
                  <a:lnTo>
                    <a:pt x="48" y="355"/>
                  </a:lnTo>
                  <a:lnTo>
                    <a:pt x="36" y="337"/>
                  </a:lnTo>
                  <a:lnTo>
                    <a:pt x="26" y="321"/>
                  </a:lnTo>
                  <a:lnTo>
                    <a:pt x="16" y="301"/>
                  </a:lnTo>
                  <a:lnTo>
                    <a:pt x="10" y="281"/>
                  </a:lnTo>
                  <a:lnTo>
                    <a:pt x="4" y="261"/>
                  </a:lnTo>
                  <a:lnTo>
                    <a:pt x="2" y="237"/>
                  </a:lnTo>
                  <a:lnTo>
                    <a:pt x="0" y="215"/>
                  </a:lnTo>
                  <a:lnTo>
                    <a:pt x="0" y="215"/>
                  </a:lnTo>
                  <a:lnTo>
                    <a:pt x="2" y="191"/>
                  </a:lnTo>
                  <a:lnTo>
                    <a:pt x="4" y="169"/>
                  </a:lnTo>
                  <a:lnTo>
                    <a:pt x="10" y="149"/>
                  </a:lnTo>
                  <a:lnTo>
                    <a:pt x="16" y="129"/>
                  </a:lnTo>
                  <a:lnTo>
                    <a:pt x="26" y="109"/>
                  </a:lnTo>
                  <a:lnTo>
                    <a:pt x="36" y="91"/>
                  </a:lnTo>
                  <a:lnTo>
                    <a:pt x="48" y="75"/>
                  </a:lnTo>
                  <a:lnTo>
                    <a:pt x="60" y="61"/>
                  </a:lnTo>
                  <a:lnTo>
                    <a:pt x="76" y="47"/>
                  </a:lnTo>
                  <a:lnTo>
                    <a:pt x="92" y="36"/>
                  </a:lnTo>
                  <a:lnTo>
                    <a:pt x="108" y="26"/>
                  </a:lnTo>
                  <a:lnTo>
                    <a:pt x="128" y="16"/>
                  </a:lnTo>
                  <a:lnTo>
                    <a:pt x="146" y="10"/>
                  </a:lnTo>
                  <a:lnTo>
                    <a:pt x="168" y="4"/>
                  </a:lnTo>
                  <a:lnTo>
                    <a:pt x="190" y="2"/>
                  </a:lnTo>
                  <a:lnTo>
                    <a:pt x="212" y="0"/>
                  </a:lnTo>
                  <a:lnTo>
                    <a:pt x="212" y="0"/>
                  </a:lnTo>
                  <a:lnTo>
                    <a:pt x="232" y="2"/>
                  </a:lnTo>
                  <a:lnTo>
                    <a:pt x="252" y="4"/>
                  </a:lnTo>
                  <a:lnTo>
                    <a:pt x="272" y="10"/>
                  </a:lnTo>
                  <a:lnTo>
                    <a:pt x="292" y="16"/>
                  </a:lnTo>
                  <a:lnTo>
                    <a:pt x="308" y="26"/>
                  </a:lnTo>
                  <a:lnTo>
                    <a:pt x="326" y="36"/>
                  </a:lnTo>
                  <a:lnTo>
                    <a:pt x="342" y="45"/>
                  </a:lnTo>
                  <a:lnTo>
                    <a:pt x="356" y="59"/>
                  </a:lnTo>
                  <a:lnTo>
                    <a:pt x="368" y="73"/>
                  </a:lnTo>
                  <a:lnTo>
                    <a:pt x="380" y="89"/>
                  </a:lnTo>
                  <a:lnTo>
                    <a:pt x="390" y="107"/>
                  </a:lnTo>
                  <a:lnTo>
                    <a:pt x="398" y="125"/>
                  </a:lnTo>
                  <a:lnTo>
                    <a:pt x="406" y="143"/>
                  </a:lnTo>
                  <a:lnTo>
                    <a:pt x="410" y="163"/>
                  </a:lnTo>
                  <a:lnTo>
                    <a:pt x="414" y="185"/>
                  </a:lnTo>
                  <a:lnTo>
                    <a:pt x="414" y="207"/>
                  </a:lnTo>
                  <a:lnTo>
                    <a:pt x="414" y="207"/>
                  </a:lnTo>
                  <a:lnTo>
                    <a:pt x="414" y="223"/>
                  </a:lnTo>
                  <a:lnTo>
                    <a:pt x="412" y="235"/>
                  </a:lnTo>
                  <a:lnTo>
                    <a:pt x="410" y="247"/>
                  </a:lnTo>
                  <a:lnTo>
                    <a:pt x="102" y="247"/>
                  </a:lnTo>
                  <a:lnTo>
                    <a:pt x="102" y="247"/>
                  </a:lnTo>
                  <a:lnTo>
                    <a:pt x="108" y="267"/>
                  </a:lnTo>
                  <a:lnTo>
                    <a:pt x="114" y="287"/>
                  </a:lnTo>
                  <a:lnTo>
                    <a:pt x="126" y="303"/>
                  </a:lnTo>
                  <a:lnTo>
                    <a:pt x="138" y="317"/>
                  </a:lnTo>
                  <a:lnTo>
                    <a:pt x="154" y="329"/>
                  </a:lnTo>
                  <a:lnTo>
                    <a:pt x="172" y="337"/>
                  </a:lnTo>
                  <a:lnTo>
                    <a:pt x="190" y="343"/>
                  </a:lnTo>
                  <a:lnTo>
                    <a:pt x="212" y="345"/>
                  </a:lnTo>
                  <a:lnTo>
                    <a:pt x="212" y="345"/>
                  </a:lnTo>
                  <a:lnTo>
                    <a:pt x="228" y="343"/>
                  </a:lnTo>
                  <a:lnTo>
                    <a:pt x="244" y="339"/>
                  </a:lnTo>
                  <a:lnTo>
                    <a:pt x="258" y="335"/>
                  </a:lnTo>
                  <a:lnTo>
                    <a:pt x="270" y="329"/>
                  </a:lnTo>
                  <a:lnTo>
                    <a:pt x="278" y="321"/>
                  </a:lnTo>
                  <a:lnTo>
                    <a:pt x="286" y="315"/>
                  </a:lnTo>
                  <a:lnTo>
                    <a:pt x="292" y="307"/>
                  </a:lnTo>
                  <a:lnTo>
                    <a:pt x="296" y="299"/>
                  </a:lnTo>
                  <a:lnTo>
                    <a:pt x="402" y="299"/>
                  </a:lnTo>
                  <a:close/>
                  <a:moveTo>
                    <a:pt x="312" y="179"/>
                  </a:moveTo>
                  <a:lnTo>
                    <a:pt x="312" y="179"/>
                  </a:lnTo>
                  <a:lnTo>
                    <a:pt x="308" y="159"/>
                  </a:lnTo>
                  <a:lnTo>
                    <a:pt x="302" y="141"/>
                  </a:lnTo>
                  <a:lnTo>
                    <a:pt x="292" y="125"/>
                  </a:lnTo>
                  <a:lnTo>
                    <a:pt x="280" y="111"/>
                  </a:lnTo>
                  <a:lnTo>
                    <a:pt x="266" y="101"/>
                  </a:lnTo>
                  <a:lnTo>
                    <a:pt x="250" y="93"/>
                  </a:lnTo>
                  <a:lnTo>
                    <a:pt x="232" y="87"/>
                  </a:lnTo>
                  <a:lnTo>
                    <a:pt x="212" y="85"/>
                  </a:lnTo>
                  <a:lnTo>
                    <a:pt x="212" y="85"/>
                  </a:lnTo>
                  <a:lnTo>
                    <a:pt x="190" y="87"/>
                  </a:lnTo>
                  <a:lnTo>
                    <a:pt x="170" y="93"/>
                  </a:lnTo>
                  <a:lnTo>
                    <a:pt x="154" y="101"/>
                  </a:lnTo>
                  <a:lnTo>
                    <a:pt x="138" y="111"/>
                  </a:lnTo>
                  <a:lnTo>
                    <a:pt x="126" y="125"/>
                  </a:lnTo>
                  <a:lnTo>
                    <a:pt x="116" y="141"/>
                  </a:lnTo>
                  <a:lnTo>
                    <a:pt x="108" y="159"/>
                  </a:lnTo>
                  <a:lnTo>
                    <a:pt x="102" y="179"/>
                  </a:lnTo>
                  <a:lnTo>
                    <a:pt x="312"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6" name="Freeform 14">
              <a:extLst>
                <a:ext uri="{FF2B5EF4-FFF2-40B4-BE49-F238E27FC236}">
                  <a16:creationId xmlns:a16="http://schemas.microsoft.com/office/drawing/2014/main" id="{930592A1-4F33-4F06-AFE1-9C0D395E4596}"/>
                </a:ext>
              </a:extLst>
            </p:cNvPr>
            <p:cNvSpPr>
              <a:spLocks/>
            </p:cNvSpPr>
            <p:nvPr userDrawn="1"/>
          </p:nvSpPr>
          <p:spPr bwMode="auto">
            <a:xfrm>
              <a:off x="17088020" y="4019241"/>
              <a:ext cx="411163" cy="912813"/>
            </a:xfrm>
            <a:custGeom>
              <a:avLst/>
              <a:gdLst>
                <a:gd name="T0" fmla="*/ 69 w 259"/>
                <a:gd name="T1" fmla="*/ 259 h 575"/>
                <a:gd name="T2" fmla="*/ 0 w 259"/>
                <a:gd name="T3" fmla="*/ 259 h 575"/>
                <a:gd name="T4" fmla="*/ 0 w 259"/>
                <a:gd name="T5" fmla="*/ 162 h 575"/>
                <a:gd name="T6" fmla="*/ 69 w 259"/>
                <a:gd name="T7" fmla="*/ 162 h 575"/>
                <a:gd name="T8" fmla="*/ 69 w 259"/>
                <a:gd name="T9" fmla="*/ 102 h 575"/>
                <a:gd name="T10" fmla="*/ 69 w 259"/>
                <a:gd name="T11" fmla="*/ 102 h 575"/>
                <a:gd name="T12" fmla="*/ 71 w 259"/>
                <a:gd name="T13" fmla="*/ 80 h 575"/>
                <a:gd name="T14" fmla="*/ 75 w 259"/>
                <a:gd name="T15" fmla="*/ 60 h 575"/>
                <a:gd name="T16" fmla="*/ 85 w 259"/>
                <a:gd name="T17" fmla="*/ 42 h 575"/>
                <a:gd name="T18" fmla="*/ 97 w 259"/>
                <a:gd name="T19" fmla="*/ 28 h 575"/>
                <a:gd name="T20" fmla="*/ 111 w 259"/>
                <a:gd name="T21" fmla="*/ 16 h 575"/>
                <a:gd name="T22" fmla="*/ 129 w 259"/>
                <a:gd name="T23" fmla="*/ 8 h 575"/>
                <a:gd name="T24" fmla="*/ 147 w 259"/>
                <a:gd name="T25" fmla="*/ 2 h 575"/>
                <a:gd name="T26" fmla="*/ 169 w 259"/>
                <a:gd name="T27" fmla="*/ 0 h 575"/>
                <a:gd name="T28" fmla="*/ 259 w 259"/>
                <a:gd name="T29" fmla="*/ 0 h 575"/>
                <a:gd name="T30" fmla="*/ 259 w 259"/>
                <a:gd name="T31" fmla="*/ 90 h 575"/>
                <a:gd name="T32" fmla="*/ 199 w 259"/>
                <a:gd name="T33" fmla="*/ 90 h 575"/>
                <a:gd name="T34" fmla="*/ 199 w 259"/>
                <a:gd name="T35" fmla="*/ 90 h 575"/>
                <a:gd name="T36" fmla="*/ 187 w 259"/>
                <a:gd name="T37" fmla="*/ 92 h 575"/>
                <a:gd name="T38" fmla="*/ 179 w 259"/>
                <a:gd name="T39" fmla="*/ 98 h 575"/>
                <a:gd name="T40" fmla="*/ 173 w 259"/>
                <a:gd name="T41" fmla="*/ 106 h 575"/>
                <a:gd name="T42" fmla="*/ 169 w 259"/>
                <a:gd name="T43" fmla="*/ 118 h 575"/>
                <a:gd name="T44" fmla="*/ 169 w 259"/>
                <a:gd name="T45" fmla="*/ 162 h 575"/>
                <a:gd name="T46" fmla="*/ 259 w 259"/>
                <a:gd name="T47" fmla="*/ 162 h 575"/>
                <a:gd name="T48" fmla="*/ 259 w 259"/>
                <a:gd name="T49" fmla="*/ 259 h 575"/>
                <a:gd name="T50" fmla="*/ 169 w 259"/>
                <a:gd name="T51" fmla="*/ 259 h 575"/>
                <a:gd name="T52" fmla="*/ 169 w 259"/>
                <a:gd name="T53" fmla="*/ 575 h 575"/>
                <a:gd name="T54" fmla="*/ 69 w 259"/>
                <a:gd name="T55" fmla="*/ 575 h 575"/>
                <a:gd name="T56" fmla="*/ 69 w 259"/>
                <a:gd name="T57" fmla="*/ 259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575">
                  <a:moveTo>
                    <a:pt x="69" y="259"/>
                  </a:moveTo>
                  <a:lnTo>
                    <a:pt x="0" y="259"/>
                  </a:lnTo>
                  <a:lnTo>
                    <a:pt x="0" y="162"/>
                  </a:lnTo>
                  <a:lnTo>
                    <a:pt x="69" y="162"/>
                  </a:lnTo>
                  <a:lnTo>
                    <a:pt x="69" y="102"/>
                  </a:lnTo>
                  <a:lnTo>
                    <a:pt x="69" y="102"/>
                  </a:lnTo>
                  <a:lnTo>
                    <a:pt x="71" y="80"/>
                  </a:lnTo>
                  <a:lnTo>
                    <a:pt x="75" y="60"/>
                  </a:lnTo>
                  <a:lnTo>
                    <a:pt x="85" y="42"/>
                  </a:lnTo>
                  <a:lnTo>
                    <a:pt x="97" y="28"/>
                  </a:lnTo>
                  <a:lnTo>
                    <a:pt x="111" y="16"/>
                  </a:lnTo>
                  <a:lnTo>
                    <a:pt x="129" y="8"/>
                  </a:lnTo>
                  <a:lnTo>
                    <a:pt x="147" y="2"/>
                  </a:lnTo>
                  <a:lnTo>
                    <a:pt x="169" y="0"/>
                  </a:lnTo>
                  <a:lnTo>
                    <a:pt x="259" y="0"/>
                  </a:lnTo>
                  <a:lnTo>
                    <a:pt x="259" y="90"/>
                  </a:lnTo>
                  <a:lnTo>
                    <a:pt x="199" y="90"/>
                  </a:lnTo>
                  <a:lnTo>
                    <a:pt x="199" y="90"/>
                  </a:lnTo>
                  <a:lnTo>
                    <a:pt x="187" y="92"/>
                  </a:lnTo>
                  <a:lnTo>
                    <a:pt x="179" y="98"/>
                  </a:lnTo>
                  <a:lnTo>
                    <a:pt x="173" y="106"/>
                  </a:lnTo>
                  <a:lnTo>
                    <a:pt x="169" y="118"/>
                  </a:lnTo>
                  <a:lnTo>
                    <a:pt x="169" y="162"/>
                  </a:lnTo>
                  <a:lnTo>
                    <a:pt x="259" y="162"/>
                  </a:lnTo>
                  <a:lnTo>
                    <a:pt x="259" y="259"/>
                  </a:lnTo>
                  <a:lnTo>
                    <a:pt x="169" y="259"/>
                  </a:lnTo>
                  <a:lnTo>
                    <a:pt x="169" y="575"/>
                  </a:lnTo>
                  <a:lnTo>
                    <a:pt x="69" y="575"/>
                  </a:lnTo>
                  <a:lnTo>
                    <a:pt x="69"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7" name="Freeform 15">
              <a:extLst>
                <a:ext uri="{FF2B5EF4-FFF2-40B4-BE49-F238E27FC236}">
                  <a16:creationId xmlns:a16="http://schemas.microsoft.com/office/drawing/2014/main" id="{B52DFCE3-4C30-49DE-84F4-A0D36B6AC757}"/>
                </a:ext>
              </a:extLst>
            </p:cNvPr>
            <p:cNvSpPr>
              <a:spLocks noEditPoints="1"/>
            </p:cNvSpPr>
            <p:nvPr userDrawn="1"/>
          </p:nvSpPr>
          <p:spPr bwMode="auto">
            <a:xfrm>
              <a:off x="17524583" y="4263716"/>
              <a:ext cx="669925" cy="681038"/>
            </a:xfrm>
            <a:custGeom>
              <a:avLst/>
              <a:gdLst>
                <a:gd name="T0" fmla="*/ 422 w 422"/>
                <a:gd name="T1" fmla="*/ 215 h 429"/>
                <a:gd name="T2" fmla="*/ 418 w 422"/>
                <a:gd name="T3" fmla="*/ 261 h 429"/>
                <a:gd name="T4" fmla="*/ 406 w 422"/>
                <a:gd name="T5" fmla="*/ 301 h 429"/>
                <a:gd name="T6" fmla="*/ 386 w 422"/>
                <a:gd name="T7" fmla="*/ 337 h 429"/>
                <a:gd name="T8" fmla="*/ 362 w 422"/>
                <a:gd name="T9" fmla="*/ 369 h 429"/>
                <a:gd name="T10" fmla="*/ 330 w 422"/>
                <a:gd name="T11" fmla="*/ 395 h 429"/>
                <a:gd name="T12" fmla="*/ 294 w 422"/>
                <a:gd name="T13" fmla="*/ 413 h 429"/>
                <a:gd name="T14" fmla="*/ 254 w 422"/>
                <a:gd name="T15" fmla="*/ 425 h 429"/>
                <a:gd name="T16" fmla="*/ 210 w 422"/>
                <a:gd name="T17" fmla="*/ 429 h 429"/>
                <a:gd name="T18" fmla="*/ 188 w 422"/>
                <a:gd name="T19" fmla="*/ 429 h 429"/>
                <a:gd name="T20" fmla="*/ 146 w 422"/>
                <a:gd name="T21" fmla="*/ 421 h 429"/>
                <a:gd name="T22" fmla="*/ 108 w 422"/>
                <a:gd name="T23" fmla="*/ 405 h 429"/>
                <a:gd name="T24" fmla="*/ 74 w 422"/>
                <a:gd name="T25" fmla="*/ 383 h 429"/>
                <a:gd name="T26" fmla="*/ 46 w 422"/>
                <a:gd name="T27" fmla="*/ 355 h 429"/>
                <a:gd name="T28" fmla="*/ 24 w 422"/>
                <a:gd name="T29" fmla="*/ 321 h 429"/>
                <a:gd name="T30" fmla="*/ 8 w 422"/>
                <a:gd name="T31" fmla="*/ 281 h 429"/>
                <a:gd name="T32" fmla="*/ 0 w 422"/>
                <a:gd name="T33" fmla="*/ 237 h 429"/>
                <a:gd name="T34" fmla="*/ 0 w 422"/>
                <a:gd name="T35" fmla="*/ 215 h 429"/>
                <a:gd name="T36" fmla="*/ 4 w 422"/>
                <a:gd name="T37" fmla="*/ 169 h 429"/>
                <a:gd name="T38" fmla="*/ 16 w 422"/>
                <a:gd name="T39" fmla="*/ 129 h 429"/>
                <a:gd name="T40" fmla="*/ 34 w 422"/>
                <a:gd name="T41" fmla="*/ 91 h 429"/>
                <a:gd name="T42" fmla="*/ 60 w 422"/>
                <a:gd name="T43" fmla="*/ 61 h 429"/>
                <a:gd name="T44" fmla="*/ 90 w 422"/>
                <a:gd name="T45" fmla="*/ 36 h 429"/>
                <a:gd name="T46" fmla="*/ 126 w 422"/>
                <a:gd name="T47" fmla="*/ 16 h 429"/>
                <a:gd name="T48" fmla="*/ 166 w 422"/>
                <a:gd name="T49" fmla="*/ 4 h 429"/>
                <a:gd name="T50" fmla="*/ 210 w 422"/>
                <a:gd name="T51" fmla="*/ 0 h 429"/>
                <a:gd name="T52" fmla="*/ 232 w 422"/>
                <a:gd name="T53" fmla="*/ 2 h 429"/>
                <a:gd name="T54" fmla="*/ 274 w 422"/>
                <a:gd name="T55" fmla="*/ 10 h 429"/>
                <a:gd name="T56" fmla="*/ 314 w 422"/>
                <a:gd name="T57" fmla="*/ 26 h 429"/>
                <a:gd name="T58" fmla="*/ 346 w 422"/>
                <a:gd name="T59" fmla="*/ 47 h 429"/>
                <a:gd name="T60" fmla="*/ 374 w 422"/>
                <a:gd name="T61" fmla="*/ 75 h 429"/>
                <a:gd name="T62" fmla="*/ 396 w 422"/>
                <a:gd name="T63" fmla="*/ 109 h 429"/>
                <a:gd name="T64" fmla="*/ 412 w 422"/>
                <a:gd name="T65" fmla="*/ 149 h 429"/>
                <a:gd name="T66" fmla="*/ 420 w 422"/>
                <a:gd name="T67" fmla="*/ 191 h 429"/>
                <a:gd name="T68" fmla="*/ 422 w 422"/>
                <a:gd name="T69" fmla="*/ 215 h 429"/>
                <a:gd name="T70" fmla="*/ 320 w 422"/>
                <a:gd name="T71" fmla="*/ 215 h 429"/>
                <a:gd name="T72" fmla="*/ 312 w 422"/>
                <a:gd name="T73" fmla="*/ 165 h 429"/>
                <a:gd name="T74" fmla="*/ 288 w 422"/>
                <a:gd name="T75" fmla="*/ 127 h 429"/>
                <a:gd name="T76" fmla="*/ 252 w 422"/>
                <a:gd name="T77" fmla="*/ 101 h 429"/>
                <a:gd name="T78" fmla="*/ 210 w 422"/>
                <a:gd name="T79" fmla="*/ 93 h 429"/>
                <a:gd name="T80" fmla="*/ 188 w 422"/>
                <a:gd name="T81" fmla="*/ 95 h 429"/>
                <a:gd name="T82" fmla="*/ 148 w 422"/>
                <a:gd name="T83" fmla="*/ 113 h 429"/>
                <a:gd name="T84" fmla="*/ 120 w 422"/>
                <a:gd name="T85" fmla="*/ 145 h 429"/>
                <a:gd name="T86" fmla="*/ 102 w 422"/>
                <a:gd name="T87" fmla="*/ 189 h 429"/>
                <a:gd name="T88" fmla="*/ 100 w 422"/>
                <a:gd name="T89" fmla="*/ 215 h 429"/>
                <a:gd name="T90" fmla="*/ 110 w 422"/>
                <a:gd name="T91" fmla="*/ 265 h 429"/>
                <a:gd name="T92" fmla="*/ 132 w 422"/>
                <a:gd name="T93" fmla="*/ 303 h 429"/>
                <a:gd name="T94" fmla="*/ 168 w 422"/>
                <a:gd name="T95" fmla="*/ 327 h 429"/>
                <a:gd name="T96" fmla="*/ 210 w 422"/>
                <a:gd name="T97" fmla="*/ 337 h 429"/>
                <a:gd name="T98" fmla="*/ 232 w 422"/>
                <a:gd name="T99" fmla="*/ 335 h 429"/>
                <a:gd name="T100" fmla="*/ 272 w 422"/>
                <a:gd name="T101" fmla="*/ 317 h 429"/>
                <a:gd name="T102" fmla="*/ 302 w 422"/>
                <a:gd name="T103" fmla="*/ 285 h 429"/>
                <a:gd name="T104" fmla="*/ 318 w 422"/>
                <a:gd name="T105" fmla="*/ 241 h 429"/>
                <a:gd name="T106" fmla="*/ 320 w 422"/>
                <a:gd name="T107" fmla="*/ 21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2" h="429">
                  <a:moveTo>
                    <a:pt x="422" y="215"/>
                  </a:moveTo>
                  <a:lnTo>
                    <a:pt x="422" y="215"/>
                  </a:lnTo>
                  <a:lnTo>
                    <a:pt x="420" y="237"/>
                  </a:lnTo>
                  <a:lnTo>
                    <a:pt x="418" y="261"/>
                  </a:lnTo>
                  <a:lnTo>
                    <a:pt x="412" y="281"/>
                  </a:lnTo>
                  <a:lnTo>
                    <a:pt x="406" y="301"/>
                  </a:lnTo>
                  <a:lnTo>
                    <a:pt x="396" y="321"/>
                  </a:lnTo>
                  <a:lnTo>
                    <a:pt x="386" y="337"/>
                  </a:lnTo>
                  <a:lnTo>
                    <a:pt x="374" y="355"/>
                  </a:lnTo>
                  <a:lnTo>
                    <a:pt x="362" y="369"/>
                  </a:lnTo>
                  <a:lnTo>
                    <a:pt x="346" y="383"/>
                  </a:lnTo>
                  <a:lnTo>
                    <a:pt x="330" y="395"/>
                  </a:lnTo>
                  <a:lnTo>
                    <a:pt x="314" y="405"/>
                  </a:lnTo>
                  <a:lnTo>
                    <a:pt x="294" y="413"/>
                  </a:lnTo>
                  <a:lnTo>
                    <a:pt x="274" y="421"/>
                  </a:lnTo>
                  <a:lnTo>
                    <a:pt x="254" y="425"/>
                  </a:lnTo>
                  <a:lnTo>
                    <a:pt x="232" y="429"/>
                  </a:lnTo>
                  <a:lnTo>
                    <a:pt x="210" y="429"/>
                  </a:lnTo>
                  <a:lnTo>
                    <a:pt x="210" y="429"/>
                  </a:lnTo>
                  <a:lnTo>
                    <a:pt x="188" y="429"/>
                  </a:lnTo>
                  <a:lnTo>
                    <a:pt x="166" y="425"/>
                  </a:lnTo>
                  <a:lnTo>
                    <a:pt x="146" y="421"/>
                  </a:lnTo>
                  <a:lnTo>
                    <a:pt x="126" y="413"/>
                  </a:lnTo>
                  <a:lnTo>
                    <a:pt x="108" y="405"/>
                  </a:lnTo>
                  <a:lnTo>
                    <a:pt x="90" y="395"/>
                  </a:lnTo>
                  <a:lnTo>
                    <a:pt x="74" y="383"/>
                  </a:lnTo>
                  <a:lnTo>
                    <a:pt x="60" y="369"/>
                  </a:lnTo>
                  <a:lnTo>
                    <a:pt x="46" y="355"/>
                  </a:lnTo>
                  <a:lnTo>
                    <a:pt x="34" y="337"/>
                  </a:lnTo>
                  <a:lnTo>
                    <a:pt x="24" y="321"/>
                  </a:lnTo>
                  <a:lnTo>
                    <a:pt x="16" y="301"/>
                  </a:lnTo>
                  <a:lnTo>
                    <a:pt x="8" y="281"/>
                  </a:lnTo>
                  <a:lnTo>
                    <a:pt x="4" y="261"/>
                  </a:lnTo>
                  <a:lnTo>
                    <a:pt x="0" y="237"/>
                  </a:lnTo>
                  <a:lnTo>
                    <a:pt x="0" y="215"/>
                  </a:lnTo>
                  <a:lnTo>
                    <a:pt x="0" y="215"/>
                  </a:lnTo>
                  <a:lnTo>
                    <a:pt x="0" y="191"/>
                  </a:lnTo>
                  <a:lnTo>
                    <a:pt x="4" y="169"/>
                  </a:lnTo>
                  <a:lnTo>
                    <a:pt x="8" y="149"/>
                  </a:lnTo>
                  <a:lnTo>
                    <a:pt x="16" y="129"/>
                  </a:lnTo>
                  <a:lnTo>
                    <a:pt x="24" y="109"/>
                  </a:lnTo>
                  <a:lnTo>
                    <a:pt x="34" y="91"/>
                  </a:lnTo>
                  <a:lnTo>
                    <a:pt x="46" y="75"/>
                  </a:lnTo>
                  <a:lnTo>
                    <a:pt x="60" y="61"/>
                  </a:lnTo>
                  <a:lnTo>
                    <a:pt x="74" y="47"/>
                  </a:lnTo>
                  <a:lnTo>
                    <a:pt x="90" y="36"/>
                  </a:lnTo>
                  <a:lnTo>
                    <a:pt x="108" y="26"/>
                  </a:lnTo>
                  <a:lnTo>
                    <a:pt x="126" y="16"/>
                  </a:lnTo>
                  <a:lnTo>
                    <a:pt x="146" y="10"/>
                  </a:lnTo>
                  <a:lnTo>
                    <a:pt x="166" y="4"/>
                  </a:lnTo>
                  <a:lnTo>
                    <a:pt x="188" y="2"/>
                  </a:lnTo>
                  <a:lnTo>
                    <a:pt x="210" y="0"/>
                  </a:lnTo>
                  <a:lnTo>
                    <a:pt x="210" y="0"/>
                  </a:lnTo>
                  <a:lnTo>
                    <a:pt x="232" y="2"/>
                  </a:lnTo>
                  <a:lnTo>
                    <a:pt x="254" y="4"/>
                  </a:lnTo>
                  <a:lnTo>
                    <a:pt x="274" y="10"/>
                  </a:lnTo>
                  <a:lnTo>
                    <a:pt x="294" y="16"/>
                  </a:lnTo>
                  <a:lnTo>
                    <a:pt x="314" y="26"/>
                  </a:lnTo>
                  <a:lnTo>
                    <a:pt x="330" y="36"/>
                  </a:lnTo>
                  <a:lnTo>
                    <a:pt x="346" y="47"/>
                  </a:lnTo>
                  <a:lnTo>
                    <a:pt x="362" y="61"/>
                  </a:lnTo>
                  <a:lnTo>
                    <a:pt x="374" y="75"/>
                  </a:lnTo>
                  <a:lnTo>
                    <a:pt x="386" y="91"/>
                  </a:lnTo>
                  <a:lnTo>
                    <a:pt x="396" y="109"/>
                  </a:lnTo>
                  <a:lnTo>
                    <a:pt x="406" y="129"/>
                  </a:lnTo>
                  <a:lnTo>
                    <a:pt x="412" y="149"/>
                  </a:lnTo>
                  <a:lnTo>
                    <a:pt x="418" y="169"/>
                  </a:lnTo>
                  <a:lnTo>
                    <a:pt x="420" y="191"/>
                  </a:lnTo>
                  <a:lnTo>
                    <a:pt x="422" y="215"/>
                  </a:lnTo>
                  <a:lnTo>
                    <a:pt x="422" y="215"/>
                  </a:lnTo>
                  <a:close/>
                  <a:moveTo>
                    <a:pt x="320" y="215"/>
                  </a:moveTo>
                  <a:lnTo>
                    <a:pt x="320" y="215"/>
                  </a:lnTo>
                  <a:lnTo>
                    <a:pt x="318" y="189"/>
                  </a:lnTo>
                  <a:lnTo>
                    <a:pt x="312" y="165"/>
                  </a:lnTo>
                  <a:lnTo>
                    <a:pt x="302" y="145"/>
                  </a:lnTo>
                  <a:lnTo>
                    <a:pt x="288" y="127"/>
                  </a:lnTo>
                  <a:lnTo>
                    <a:pt x="272" y="113"/>
                  </a:lnTo>
                  <a:lnTo>
                    <a:pt x="252" y="101"/>
                  </a:lnTo>
                  <a:lnTo>
                    <a:pt x="232" y="95"/>
                  </a:lnTo>
                  <a:lnTo>
                    <a:pt x="210" y="93"/>
                  </a:lnTo>
                  <a:lnTo>
                    <a:pt x="210" y="93"/>
                  </a:lnTo>
                  <a:lnTo>
                    <a:pt x="188" y="95"/>
                  </a:lnTo>
                  <a:lnTo>
                    <a:pt x="168" y="101"/>
                  </a:lnTo>
                  <a:lnTo>
                    <a:pt x="148" y="113"/>
                  </a:lnTo>
                  <a:lnTo>
                    <a:pt x="132" y="127"/>
                  </a:lnTo>
                  <a:lnTo>
                    <a:pt x="120" y="145"/>
                  </a:lnTo>
                  <a:lnTo>
                    <a:pt x="110" y="165"/>
                  </a:lnTo>
                  <a:lnTo>
                    <a:pt x="102" y="189"/>
                  </a:lnTo>
                  <a:lnTo>
                    <a:pt x="100" y="215"/>
                  </a:lnTo>
                  <a:lnTo>
                    <a:pt x="100" y="215"/>
                  </a:lnTo>
                  <a:lnTo>
                    <a:pt x="102" y="241"/>
                  </a:lnTo>
                  <a:lnTo>
                    <a:pt x="110" y="265"/>
                  </a:lnTo>
                  <a:lnTo>
                    <a:pt x="120" y="285"/>
                  </a:lnTo>
                  <a:lnTo>
                    <a:pt x="132" y="303"/>
                  </a:lnTo>
                  <a:lnTo>
                    <a:pt x="148" y="317"/>
                  </a:lnTo>
                  <a:lnTo>
                    <a:pt x="168" y="327"/>
                  </a:lnTo>
                  <a:lnTo>
                    <a:pt x="188" y="335"/>
                  </a:lnTo>
                  <a:lnTo>
                    <a:pt x="210" y="337"/>
                  </a:lnTo>
                  <a:lnTo>
                    <a:pt x="210" y="337"/>
                  </a:lnTo>
                  <a:lnTo>
                    <a:pt x="232" y="335"/>
                  </a:lnTo>
                  <a:lnTo>
                    <a:pt x="252" y="327"/>
                  </a:lnTo>
                  <a:lnTo>
                    <a:pt x="272" y="317"/>
                  </a:lnTo>
                  <a:lnTo>
                    <a:pt x="288" y="303"/>
                  </a:lnTo>
                  <a:lnTo>
                    <a:pt x="302" y="285"/>
                  </a:lnTo>
                  <a:lnTo>
                    <a:pt x="312" y="265"/>
                  </a:lnTo>
                  <a:lnTo>
                    <a:pt x="318" y="241"/>
                  </a:lnTo>
                  <a:lnTo>
                    <a:pt x="320" y="215"/>
                  </a:lnTo>
                  <a:lnTo>
                    <a:pt x="320"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8" name="Freeform 16">
              <a:extLst>
                <a:ext uri="{FF2B5EF4-FFF2-40B4-BE49-F238E27FC236}">
                  <a16:creationId xmlns:a16="http://schemas.microsoft.com/office/drawing/2014/main" id="{65BFD84D-36E7-4982-B166-BCA7952FF731}"/>
                </a:ext>
              </a:extLst>
            </p:cNvPr>
            <p:cNvSpPr>
              <a:spLocks/>
            </p:cNvSpPr>
            <p:nvPr userDrawn="1"/>
          </p:nvSpPr>
          <p:spPr bwMode="auto">
            <a:xfrm>
              <a:off x="18289758" y="4263716"/>
              <a:ext cx="606425" cy="668338"/>
            </a:xfrm>
            <a:custGeom>
              <a:avLst/>
              <a:gdLst>
                <a:gd name="T0" fmla="*/ 0 w 382"/>
                <a:gd name="T1" fmla="*/ 8 h 421"/>
                <a:gd name="T2" fmla="*/ 94 w 382"/>
                <a:gd name="T3" fmla="*/ 8 h 421"/>
                <a:gd name="T4" fmla="*/ 102 w 382"/>
                <a:gd name="T5" fmla="*/ 49 h 421"/>
                <a:gd name="T6" fmla="*/ 106 w 382"/>
                <a:gd name="T7" fmla="*/ 49 h 421"/>
                <a:gd name="T8" fmla="*/ 106 w 382"/>
                <a:gd name="T9" fmla="*/ 49 h 421"/>
                <a:gd name="T10" fmla="*/ 118 w 382"/>
                <a:gd name="T11" fmla="*/ 36 h 421"/>
                <a:gd name="T12" fmla="*/ 132 w 382"/>
                <a:gd name="T13" fmla="*/ 26 h 421"/>
                <a:gd name="T14" fmla="*/ 132 w 382"/>
                <a:gd name="T15" fmla="*/ 26 h 421"/>
                <a:gd name="T16" fmla="*/ 148 w 382"/>
                <a:gd name="T17" fmla="*/ 16 h 421"/>
                <a:gd name="T18" fmla="*/ 168 w 382"/>
                <a:gd name="T19" fmla="*/ 8 h 421"/>
                <a:gd name="T20" fmla="*/ 192 w 382"/>
                <a:gd name="T21" fmla="*/ 2 h 421"/>
                <a:gd name="T22" fmla="*/ 218 w 382"/>
                <a:gd name="T23" fmla="*/ 0 h 421"/>
                <a:gd name="T24" fmla="*/ 218 w 382"/>
                <a:gd name="T25" fmla="*/ 0 h 421"/>
                <a:gd name="T26" fmla="*/ 236 w 382"/>
                <a:gd name="T27" fmla="*/ 2 h 421"/>
                <a:gd name="T28" fmla="*/ 252 w 382"/>
                <a:gd name="T29" fmla="*/ 4 h 421"/>
                <a:gd name="T30" fmla="*/ 268 w 382"/>
                <a:gd name="T31" fmla="*/ 8 h 421"/>
                <a:gd name="T32" fmla="*/ 284 w 382"/>
                <a:gd name="T33" fmla="*/ 14 h 421"/>
                <a:gd name="T34" fmla="*/ 298 w 382"/>
                <a:gd name="T35" fmla="*/ 20 h 421"/>
                <a:gd name="T36" fmla="*/ 312 w 382"/>
                <a:gd name="T37" fmla="*/ 28 h 421"/>
                <a:gd name="T38" fmla="*/ 324 w 382"/>
                <a:gd name="T39" fmla="*/ 38 h 421"/>
                <a:gd name="T40" fmla="*/ 334 w 382"/>
                <a:gd name="T41" fmla="*/ 47 h 421"/>
                <a:gd name="T42" fmla="*/ 346 w 382"/>
                <a:gd name="T43" fmla="*/ 59 h 421"/>
                <a:gd name="T44" fmla="*/ 354 w 382"/>
                <a:gd name="T45" fmla="*/ 73 h 421"/>
                <a:gd name="T46" fmla="*/ 362 w 382"/>
                <a:gd name="T47" fmla="*/ 87 h 421"/>
                <a:gd name="T48" fmla="*/ 368 w 382"/>
                <a:gd name="T49" fmla="*/ 103 h 421"/>
                <a:gd name="T50" fmla="*/ 374 w 382"/>
                <a:gd name="T51" fmla="*/ 119 h 421"/>
                <a:gd name="T52" fmla="*/ 378 w 382"/>
                <a:gd name="T53" fmla="*/ 137 h 421"/>
                <a:gd name="T54" fmla="*/ 380 w 382"/>
                <a:gd name="T55" fmla="*/ 155 h 421"/>
                <a:gd name="T56" fmla="*/ 382 w 382"/>
                <a:gd name="T57" fmla="*/ 175 h 421"/>
                <a:gd name="T58" fmla="*/ 382 w 382"/>
                <a:gd name="T59" fmla="*/ 421 h 421"/>
                <a:gd name="T60" fmla="*/ 280 w 382"/>
                <a:gd name="T61" fmla="*/ 421 h 421"/>
                <a:gd name="T62" fmla="*/ 280 w 382"/>
                <a:gd name="T63" fmla="*/ 183 h 421"/>
                <a:gd name="T64" fmla="*/ 280 w 382"/>
                <a:gd name="T65" fmla="*/ 183 h 421"/>
                <a:gd name="T66" fmla="*/ 278 w 382"/>
                <a:gd name="T67" fmla="*/ 163 h 421"/>
                <a:gd name="T68" fmla="*/ 274 w 382"/>
                <a:gd name="T69" fmla="*/ 147 h 421"/>
                <a:gd name="T70" fmla="*/ 266 w 382"/>
                <a:gd name="T71" fmla="*/ 131 h 421"/>
                <a:gd name="T72" fmla="*/ 254 w 382"/>
                <a:gd name="T73" fmla="*/ 117 h 421"/>
                <a:gd name="T74" fmla="*/ 242 w 382"/>
                <a:gd name="T75" fmla="*/ 107 h 421"/>
                <a:gd name="T76" fmla="*/ 226 w 382"/>
                <a:gd name="T77" fmla="*/ 99 h 421"/>
                <a:gd name="T78" fmla="*/ 210 w 382"/>
                <a:gd name="T79" fmla="*/ 95 h 421"/>
                <a:gd name="T80" fmla="*/ 190 w 382"/>
                <a:gd name="T81" fmla="*/ 93 h 421"/>
                <a:gd name="T82" fmla="*/ 190 w 382"/>
                <a:gd name="T83" fmla="*/ 93 h 421"/>
                <a:gd name="T84" fmla="*/ 172 w 382"/>
                <a:gd name="T85" fmla="*/ 95 h 421"/>
                <a:gd name="T86" fmla="*/ 154 w 382"/>
                <a:gd name="T87" fmla="*/ 99 h 421"/>
                <a:gd name="T88" fmla="*/ 140 w 382"/>
                <a:gd name="T89" fmla="*/ 107 h 421"/>
                <a:gd name="T90" fmla="*/ 126 w 382"/>
                <a:gd name="T91" fmla="*/ 117 h 421"/>
                <a:gd name="T92" fmla="*/ 116 w 382"/>
                <a:gd name="T93" fmla="*/ 131 h 421"/>
                <a:gd name="T94" fmla="*/ 108 w 382"/>
                <a:gd name="T95" fmla="*/ 147 h 421"/>
                <a:gd name="T96" fmla="*/ 102 w 382"/>
                <a:gd name="T97" fmla="*/ 163 h 421"/>
                <a:gd name="T98" fmla="*/ 102 w 382"/>
                <a:gd name="T99" fmla="*/ 183 h 421"/>
                <a:gd name="T100" fmla="*/ 102 w 382"/>
                <a:gd name="T101" fmla="*/ 421 h 421"/>
                <a:gd name="T102" fmla="*/ 0 w 382"/>
                <a:gd name="T103" fmla="*/ 421 h 421"/>
                <a:gd name="T104" fmla="*/ 0 w 382"/>
                <a:gd name="T105" fmla="*/ 8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2" h="421">
                  <a:moveTo>
                    <a:pt x="0" y="8"/>
                  </a:moveTo>
                  <a:lnTo>
                    <a:pt x="94" y="8"/>
                  </a:lnTo>
                  <a:lnTo>
                    <a:pt x="102" y="49"/>
                  </a:lnTo>
                  <a:lnTo>
                    <a:pt x="106" y="49"/>
                  </a:lnTo>
                  <a:lnTo>
                    <a:pt x="106" y="49"/>
                  </a:lnTo>
                  <a:lnTo>
                    <a:pt x="118" y="36"/>
                  </a:lnTo>
                  <a:lnTo>
                    <a:pt x="132" y="26"/>
                  </a:lnTo>
                  <a:lnTo>
                    <a:pt x="132" y="26"/>
                  </a:lnTo>
                  <a:lnTo>
                    <a:pt x="148" y="16"/>
                  </a:lnTo>
                  <a:lnTo>
                    <a:pt x="168" y="8"/>
                  </a:lnTo>
                  <a:lnTo>
                    <a:pt x="192" y="2"/>
                  </a:lnTo>
                  <a:lnTo>
                    <a:pt x="218" y="0"/>
                  </a:lnTo>
                  <a:lnTo>
                    <a:pt x="218" y="0"/>
                  </a:lnTo>
                  <a:lnTo>
                    <a:pt x="236" y="2"/>
                  </a:lnTo>
                  <a:lnTo>
                    <a:pt x="252" y="4"/>
                  </a:lnTo>
                  <a:lnTo>
                    <a:pt x="268" y="8"/>
                  </a:lnTo>
                  <a:lnTo>
                    <a:pt x="284" y="14"/>
                  </a:lnTo>
                  <a:lnTo>
                    <a:pt x="298" y="20"/>
                  </a:lnTo>
                  <a:lnTo>
                    <a:pt x="312" y="28"/>
                  </a:lnTo>
                  <a:lnTo>
                    <a:pt x="324" y="38"/>
                  </a:lnTo>
                  <a:lnTo>
                    <a:pt x="334" y="47"/>
                  </a:lnTo>
                  <a:lnTo>
                    <a:pt x="346" y="59"/>
                  </a:lnTo>
                  <a:lnTo>
                    <a:pt x="354" y="73"/>
                  </a:lnTo>
                  <a:lnTo>
                    <a:pt x="362" y="87"/>
                  </a:lnTo>
                  <a:lnTo>
                    <a:pt x="368" y="103"/>
                  </a:lnTo>
                  <a:lnTo>
                    <a:pt x="374" y="119"/>
                  </a:lnTo>
                  <a:lnTo>
                    <a:pt x="378" y="137"/>
                  </a:lnTo>
                  <a:lnTo>
                    <a:pt x="380" y="155"/>
                  </a:lnTo>
                  <a:lnTo>
                    <a:pt x="382" y="175"/>
                  </a:lnTo>
                  <a:lnTo>
                    <a:pt x="382" y="421"/>
                  </a:lnTo>
                  <a:lnTo>
                    <a:pt x="280" y="421"/>
                  </a:lnTo>
                  <a:lnTo>
                    <a:pt x="280" y="183"/>
                  </a:lnTo>
                  <a:lnTo>
                    <a:pt x="280" y="183"/>
                  </a:lnTo>
                  <a:lnTo>
                    <a:pt x="278" y="163"/>
                  </a:lnTo>
                  <a:lnTo>
                    <a:pt x="274" y="147"/>
                  </a:lnTo>
                  <a:lnTo>
                    <a:pt x="266" y="131"/>
                  </a:lnTo>
                  <a:lnTo>
                    <a:pt x="254" y="117"/>
                  </a:lnTo>
                  <a:lnTo>
                    <a:pt x="242" y="107"/>
                  </a:lnTo>
                  <a:lnTo>
                    <a:pt x="226" y="99"/>
                  </a:lnTo>
                  <a:lnTo>
                    <a:pt x="210" y="95"/>
                  </a:lnTo>
                  <a:lnTo>
                    <a:pt x="190" y="93"/>
                  </a:lnTo>
                  <a:lnTo>
                    <a:pt x="190" y="93"/>
                  </a:lnTo>
                  <a:lnTo>
                    <a:pt x="172" y="95"/>
                  </a:lnTo>
                  <a:lnTo>
                    <a:pt x="154" y="99"/>
                  </a:lnTo>
                  <a:lnTo>
                    <a:pt x="140" y="107"/>
                  </a:lnTo>
                  <a:lnTo>
                    <a:pt x="126" y="117"/>
                  </a:lnTo>
                  <a:lnTo>
                    <a:pt x="116" y="131"/>
                  </a:lnTo>
                  <a:lnTo>
                    <a:pt x="108" y="147"/>
                  </a:lnTo>
                  <a:lnTo>
                    <a:pt x="102" y="163"/>
                  </a:lnTo>
                  <a:lnTo>
                    <a:pt x="102" y="183"/>
                  </a:lnTo>
                  <a:lnTo>
                    <a:pt x="102" y="421"/>
                  </a:lnTo>
                  <a:lnTo>
                    <a:pt x="0" y="421"/>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39" name="Freeform 17">
              <a:extLst>
                <a:ext uri="{FF2B5EF4-FFF2-40B4-BE49-F238E27FC236}">
                  <a16:creationId xmlns:a16="http://schemas.microsoft.com/office/drawing/2014/main" id="{7A1D4C88-CA84-4B58-97AE-679D77E48E0E}"/>
                </a:ext>
              </a:extLst>
            </p:cNvPr>
            <p:cNvSpPr>
              <a:spLocks/>
            </p:cNvSpPr>
            <p:nvPr userDrawn="1"/>
          </p:nvSpPr>
          <p:spPr bwMode="auto">
            <a:xfrm>
              <a:off x="19272420" y="4263716"/>
              <a:ext cx="644525" cy="681038"/>
            </a:xfrm>
            <a:custGeom>
              <a:avLst/>
              <a:gdLst>
                <a:gd name="T0" fmla="*/ 406 w 406"/>
                <a:gd name="T1" fmla="*/ 267 h 429"/>
                <a:gd name="T2" fmla="*/ 388 w 406"/>
                <a:gd name="T3" fmla="*/ 321 h 429"/>
                <a:gd name="T4" fmla="*/ 364 w 406"/>
                <a:gd name="T5" fmla="*/ 361 h 429"/>
                <a:gd name="T6" fmla="*/ 340 w 406"/>
                <a:gd name="T7" fmla="*/ 385 h 429"/>
                <a:gd name="T8" fmla="*/ 312 w 406"/>
                <a:gd name="T9" fmla="*/ 405 h 429"/>
                <a:gd name="T10" fmla="*/ 278 w 406"/>
                <a:gd name="T11" fmla="*/ 421 h 429"/>
                <a:gd name="T12" fmla="*/ 236 w 406"/>
                <a:gd name="T13" fmla="*/ 429 h 429"/>
                <a:gd name="T14" fmla="*/ 212 w 406"/>
                <a:gd name="T15" fmla="*/ 429 h 429"/>
                <a:gd name="T16" fmla="*/ 168 w 406"/>
                <a:gd name="T17" fmla="*/ 425 h 429"/>
                <a:gd name="T18" fmla="*/ 128 w 406"/>
                <a:gd name="T19" fmla="*/ 413 h 429"/>
                <a:gd name="T20" fmla="*/ 92 w 406"/>
                <a:gd name="T21" fmla="*/ 395 h 429"/>
                <a:gd name="T22" fmla="*/ 60 w 406"/>
                <a:gd name="T23" fmla="*/ 369 h 429"/>
                <a:gd name="T24" fmla="*/ 36 w 406"/>
                <a:gd name="T25" fmla="*/ 337 h 429"/>
                <a:gd name="T26" fmla="*/ 16 w 406"/>
                <a:gd name="T27" fmla="*/ 301 h 429"/>
                <a:gd name="T28" fmla="*/ 4 w 406"/>
                <a:gd name="T29" fmla="*/ 261 h 429"/>
                <a:gd name="T30" fmla="*/ 0 w 406"/>
                <a:gd name="T31" fmla="*/ 215 h 429"/>
                <a:gd name="T32" fmla="*/ 2 w 406"/>
                <a:gd name="T33" fmla="*/ 191 h 429"/>
                <a:gd name="T34" fmla="*/ 10 w 406"/>
                <a:gd name="T35" fmla="*/ 149 h 429"/>
                <a:gd name="T36" fmla="*/ 26 w 406"/>
                <a:gd name="T37" fmla="*/ 109 h 429"/>
                <a:gd name="T38" fmla="*/ 48 w 406"/>
                <a:gd name="T39" fmla="*/ 75 h 429"/>
                <a:gd name="T40" fmla="*/ 76 w 406"/>
                <a:gd name="T41" fmla="*/ 47 h 429"/>
                <a:gd name="T42" fmla="*/ 108 w 406"/>
                <a:gd name="T43" fmla="*/ 26 h 429"/>
                <a:gd name="T44" fmla="*/ 148 w 406"/>
                <a:gd name="T45" fmla="*/ 10 h 429"/>
                <a:gd name="T46" fmla="*/ 190 w 406"/>
                <a:gd name="T47" fmla="*/ 2 h 429"/>
                <a:gd name="T48" fmla="*/ 212 w 406"/>
                <a:gd name="T49" fmla="*/ 0 h 429"/>
                <a:gd name="T50" fmla="*/ 258 w 406"/>
                <a:gd name="T51" fmla="*/ 6 h 429"/>
                <a:gd name="T52" fmla="*/ 296 w 406"/>
                <a:gd name="T53" fmla="*/ 16 h 429"/>
                <a:gd name="T54" fmla="*/ 328 w 406"/>
                <a:gd name="T55" fmla="*/ 34 h 429"/>
                <a:gd name="T56" fmla="*/ 354 w 406"/>
                <a:gd name="T57" fmla="*/ 57 h 429"/>
                <a:gd name="T58" fmla="*/ 374 w 406"/>
                <a:gd name="T59" fmla="*/ 81 h 429"/>
                <a:gd name="T60" fmla="*/ 400 w 406"/>
                <a:gd name="T61" fmla="*/ 133 h 429"/>
                <a:gd name="T62" fmla="*/ 304 w 406"/>
                <a:gd name="T63" fmla="*/ 157 h 429"/>
                <a:gd name="T64" fmla="*/ 300 w 406"/>
                <a:gd name="T65" fmla="*/ 149 h 429"/>
                <a:gd name="T66" fmla="*/ 288 w 406"/>
                <a:gd name="T67" fmla="*/ 127 h 429"/>
                <a:gd name="T68" fmla="*/ 266 w 406"/>
                <a:gd name="T69" fmla="*/ 107 h 429"/>
                <a:gd name="T70" fmla="*/ 232 w 406"/>
                <a:gd name="T71" fmla="*/ 95 h 429"/>
                <a:gd name="T72" fmla="*/ 212 w 406"/>
                <a:gd name="T73" fmla="*/ 93 h 429"/>
                <a:gd name="T74" fmla="*/ 168 w 406"/>
                <a:gd name="T75" fmla="*/ 101 h 429"/>
                <a:gd name="T76" fmla="*/ 134 w 406"/>
                <a:gd name="T77" fmla="*/ 127 h 429"/>
                <a:gd name="T78" fmla="*/ 110 w 406"/>
                <a:gd name="T79" fmla="*/ 165 h 429"/>
                <a:gd name="T80" fmla="*/ 102 w 406"/>
                <a:gd name="T81" fmla="*/ 215 h 429"/>
                <a:gd name="T82" fmla="*/ 104 w 406"/>
                <a:gd name="T83" fmla="*/ 241 h 429"/>
                <a:gd name="T84" fmla="*/ 120 w 406"/>
                <a:gd name="T85" fmla="*/ 285 h 429"/>
                <a:gd name="T86" fmla="*/ 150 w 406"/>
                <a:gd name="T87" fmla="*/ 317 h 429"/>
                <a:gd name="T88" fmla="*/ 190 w 406"/>
                <a:gd name="T89" fmla="*/ 335 h 429"/>
                <a:gd name="T90" fmla="*/ 212 w 406"/>
                <a:gd name="T91" fmla="*/ 337 h 429"/>
                <a:gd name="T92" fmla="*/ 250 w 406"/>
                <a:gd name="T93" fmla="*/ 329 h 429"/>
                <a:gd name="T94" fmla="*/ 278 w 406"/>
                <a:gd name="T95" fmla="*/ 313 h 429"/>
                <a:gd name="T96" fmla="*/ 296 w 406"/>
                <a:gd name="T97" fmla="*/ 291 h 429"/>
                <a:gd name="T98" fmla="*/ 304 w 406"/>
                <a:gd name="T99" fmla="*/ 26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6" h="429">
                  <a:moveTo>
                    <a:pt x="406" y="267"/>
                  </a:moveTo>
                  <a:lnTo>
                    <a:pt x="406" y="267"/>
                  </a:lnTo>
                  <a:lnTo>
                    <a:pt x="400" y="293"/>
                  </a:lnTo>
                  <a:lnTo>
                    <a:pt x="388" y="321"/>
                  </a:lnTo>
                  <a:lnTo>
                    <a:pt x="374" y="347"/>
                  </a:lnTo>
                  <a:lnTo>
                    <a:pt x="364" y="361"/>
                  </a:lnTo>
                  <a:lnTo>
                    <a:pt x="354" y="373"/>
                  </a:lnTo>
                  <a:lnTo>
                    <a:pt x="340" y="385"/>
                  </a:lnTo>
                  <a:lnTo>
                    <a:pt x="328" y="395"/>
                  </a:lnTo>
                  <a:lnTo>
                    <a:pt x="312" y="405"/>
                  </a:lnTo>
                  <a:lnTo>
                    <a:pt x="296" y="413"/>
                  </a:lnTo>
                  <a:lnTo>
                    <a:pt x="278" y="421"/>
                  </a:lnTo>
                  <a:lnTo>
                    <a:pt x="258" y="425"/>
                  </a:lnTo>
                  <a:lnTo>
                    <a:pt x="236" y="429"/>
                  </a:lnTo>
                  <a:lnTo>
                    <a:pt x="212" y="429"/>
                  </a:lnTo>
                  <a:lnTo>
                    <a:pt x="212" y="429"/>
                  </a:lnTo>
                  <a:lnTo>
                    <a:pt x="190" y="429"/>
                  </a:lnTo>
                  <a:lnTo>
                    <a:pt x="168" y="425"/>
                  </a:lnTo>
                  <a:lnTo>
                    <a:pt x="148" y="421"/>
                  </a:lnTo>
                  <a:lnTo>
                    <a:pt x="128" y="413"/>
                  </a:lnTo>
                  <a:lnTo>
                    <a:pt x="108" y="405"/>
                  </a:lnTo>
                  <a:lnTo>
                    <a:pt x="92" y="395"/>
                  </a:lnTo>
                  <a:lnTo>
                    <a:pt x="76" y="383"/>
                  </a:lnTo>
                  <a:lnTo>
                    <a:pt x="60" y="369"/>
                  </a:lnTo>
                  <a:lnTo>
                    <a:pt x="48" y="355"/>
                  </a:lnTo>
                  <a:lnTo>
                    <a:pt x="36" y="337"/>
                  </a:lnTo>
                  <a:lnTo>
                    <a:pt x="26" y="321"/>
                  </a:lnTo>
                  <a:lnTo>
                    <a:pt x="16" y="301"/>
                  </a:lnTo>
                  <a:lnTo>
                    <a:pt x="10" y="281"/>
                  </a:lnTo>
                  <a:lnTo>
                    <a:pt x="4" y="261"/>
                  </a:lnTo>
                  <a:lnTo>
                    <a:pt x="2" y="237"/>
                  </a:lnTo>
                  <a:lnTo>
                    <a:pt x="0" y="215"/>
                  </a:lnTo>
                  <a:lnTo>
                    <a:pt x="0" y="215"/>
                  </a:lnTo>
                  <a:lnTo>
                    <a:pt x="2" y="191"/>
                  </a:lnTo>
                  <a:lnTo>
                    <a:pt x="4" y="169"/>
                  </a:lnTo>
                  <a:lnTo>
                    <a:pt x="10" y="149"/>
                  </a:lnTo>
                  <a:lnTo>
                    <a:pt x="16" y="129"/>
                  </a:lnTo>
                  <a:lnTo>
                    <a:pt x="26" y="109"/>
                  </a:lnTo>
                  <a:lnTo>
                    <a:pt x="36" y="91"/>
                  </a:lnTo>
                  <a:lnTo>
                    <a:pt x="48" y="75"/>
                  </a:lnTo>
                  <a:lnTo>
                    <a:pt x="60" y="61"/>
                  </a:lnTo>
                  <a:lnTo>
                    <a:pt x="76" y="47"/>
                  </a:lnTo>
                  <a:lnTo>
                    <a:pt x="92" y="36"/>
                  </a:lnTo>
                  <a:lnTo>
                    <a:pt x="108" y="26"/>
                  </a:lnTo>
                  <a:lnTo>
                    <a:pt x="128" y="16"/>
                  </a:lnTo>
                  <a:lnTo>
                    <a:pt x="148" y="10"/>
                  </a:lnTo>
                  <a:lnTo>
                    <a:pt x="168" y="4"/>
                  </a:lnTo>
                  <a:lnTo>
                    <a:pt x="190" y="2"/>
                  </a:lnTo>
                  <a:lnTo>
                    <a:pt x="212" y="0"/>
                  </a:lnTo>
                  <a:lnTo>
                    <a:pt x="212" y="0"/>
                  </a:lnTo>
                  <a:lnTo>
                    <a:pt x="236" y="2"/>
                  </a:lnTo>
                  <a:lnTo>
                    <a:pt x="258" y="6"/>
                  </a:lnTo>
                  <a:lnTo>
                    <a:pt x="278" y="10"/>
                  </a:lnTo>
                  <a:lnTo>
                    <a:pt x="296" y="16"/>
                  </a:lnTo>
                  <a:lnTo>
                    <a:pt x="312" y="26"/>
                  </a:lnTo>
                  <a:lnTo>
                    <a:pt x="328" y="34"/>
                  </a:lnTo>
                  <a:lnTo>
                    <a:pt x="340" y="45"/>
                  </a:lnTo>
                  <a:lnTo>
                    <a:pt x="354" y="57"/>
                  </a:lnTo>
                  <a:lnTo>
                    <a:pt x="364" y="69"/>
                  </a:lnTo>
                  <a:lnTo>
                    <a:pt x="374" y="81"/>
                  </a:lnTo>
                  <a:lnTo>
                    <a:pt x="388" y="107"/>
                  </a:lnTo>
                  <a:lnTo>
                    <a:pt x="400" y="133"/>
                  </a:lnTo>
                  <a:lnTo>
                    <a:pt x="406" y="157"/>
                  </a:lnTo>
                  <a:lnTo>
                    <a:pt x="304" y="157"/>
                  </a:lnTo>
                  <a:lnTo>
                    <a:pt x="304" y="157"/>
                  </a:lnTo>
                  <a:lnTo>
                    <a:pt x="300" y="149"/>
                  </a:lnTo>
                  <a:lnTo>
                    <a:pt x="296" y="137"/>
                  </a:lnTo>
                  <a:lnTo>
                    <a:pt x="288" y="127"/>
                  </a:lnTo>
                  <a:lnTo>
                    <a:pt x="278" y="117"/>
                  </a:lnTo>
                  <a:lnTo>
                    <a:pt x="266" y="107"/>
                  </a:lnTo>
                  <a:lnTo>
                    <a:pt x="250" y="99"/>
                  </a:lnTo>
                  <a:lnTo>
                    <a:pt x="232" y="95"/>
                  </a:lnTo>
                  <a:lnTo>
                    <a:pt x="212" y="93"/>
                  </a:lnTo>
                  <a:lnTo>
                    <a:pt x="212" y="93"/>
                  </a:lnTo>
                  <a:lnTo>
                    <a:pt x="190" y="95"/>
                  </a:lnTo>
                  <a:lnTo>
                    <a:pt x="168" y="101"/>
                  </a:lnTo>
                  <a:lnTo>
                    <a:pt x="150" y="113"/>
                  </a:lnTo>
                  <a:lnTo>
                    <a:pt x="134" y="127"/>
                  </a:lnTo>
                  <a:lnTo>
                    <a:pt x="120" y="145"/>
                  </a:lnTo>
                  <a:lnTo>
                    <a:pt x="110" y="165"/>
                  </a:lnTo>
                  <a:lnTo>
                    <a:pt x="104" y="189"/>
                  </a:lnTo>
                  <a:lnTo>
                    <a:pt x="102" y="215"/>
                  </a:lnTo>
                  <a:lnTo>
                    <a:pt x="102" y="215"/>
                  </a:lnTo>
                  <a:lnTo>
                    <a:pt x="104" y="241"/>
                  </a:lnTo>
                  <a:lnTo>
                    <a:pt x="110" y="265"/>
                  </a:lnTo>
                  <a:lnTo>
                    <a:pt x="120" y="285"/>
                  </a:lnTo>
                  <a:lnTo>
                    <a:pt x="134" y="303"/>
                  </a:lnTo>
                  <a:lnTo>
                    <a:pt x="150" y="317"/>
                  </a:lnTo>
                  <a:lnTo>
                    <a:pt x="168" y="327"/>
                  </a:lnTo>
                  <a:lnTo>
                    <a:pt x="190" y="335"/>
                  </a:lnTo>
                  <a:lnTo>
                    <a:pt x="212" y="337"/>
                  </a:lnTo>
                  <a:lnTo>
                    <a:pt x="212" y="337"/>
                  </a:lnTo>
                  <a:lnTo>
                    <a:pt x="232" y="335"/>
                  </a:lnTo>
                  <a:lnTo>
                    <a:pt x="250" y="329"/>
                  </a:lnTo>
                  <a:lnTo>
                    <a:pt x="266" y="323"/>
                  </a:lnTo>
                  <a:lnTo>
                    <a:pt x="278" y="313"/>
                  </a:lnTo>
                  <a:lnTo>
                    <a:pt x="288" y="301"/>
                  </a:lnTo>
                  <a:lnTo>
                    <a:pt x="296" y="291"/>
                  </a:lnTo>
                  <a:lnTo>
                    <a:pt x="300" y="279"/>
                  </a:lnTo>
                  <a:lnTo>
                    <a:pt x="304" y="267"/>
                  </a:lnTo>
                  <a:lnTo>
                    <a:pt x="406" y="2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40" name="Freeform 18">
              <a:extLst>
                <a:ext uri="{FF2B5EF4-FFF2-40B4-BE49-F238E27FC236}">
                  <a16:creationId xmlns:a16="http://schemas.microsoft.com/office/drawing/2014/main" id="{B49F5841-787A-48C8-A4DE-F10A95C7FF78}"/>
                </a:ext>
              </a:extLst>
            </p:cNvPr>
            <p:cNvSpPr>
              <a:spLocks noEditPoints="1"/>
            </p:cNvSpPr>
            <p:nvPr userDrawn="1"/>
          </p:nvSpPr>
          <p:spPr bwMode="auto">
            <a:xfrm>
              <a:off x="19974095" y="4263716"/>
              <a:ext cx="577850" cy="681038"/>
            </a:xfrm>
            <a:custGeom>
              <a:avLst/>
              <a:gdLst>
                <a:gd name="T0" fmla="*/ 266 w 364"/>
                <a:gd name="T1" fmla="*/ 381 h 429"/>
                <a:gd name="T2" fmla="*/ 238 w 364"/>
                <a:gd name="T3" fmla="*/ 405 h 429"/>
                <a:gd name="T4" fmla="*/ 178 w 364"/>
                <a:gd name="T5" fmla="*/ 427 h 429"/>
                <a:gd name="T6" fmla="*/ 132 w 364"/>
                <a:gd name="T7" fmla="*/ 429 h 429"/>
                <a:gd name="T8" fmla="*/ 86 w 364"/>
                <a:gd name="T9" fmla="*/ 419 h 429"/>
                <a:gd name="T10" fmla="*/ 50 w 364"/>
                <a:gd name="T11" fmla="*/ 401 h 429"/>
                <a:gd name="T12" fmla="*/ 22 w 364"/>
                <a:gd name="T13" fmla="*/ 373 h 429"/>
                <a:gd name="T14" fmla="*/ 4 w 364"/>
                <a:gd name="T15" fmla="*/ 341 h 429"/>
                <a:gd name="T16" fmla="*/ 0 w 364"/>
                <a:gd name="T17" fmla="*/ 303 h 429"/>
                <a:gd name="T18" fmla="*/ 2 w 364"/>
                <a:gd name="T19" fmla="*/ 275 h 429"/>
                <a:gd name="T20" fmla="*/ 16 w 364"/>
                <a:gd name="T21" fmla="*/ 235 h 429"/>
                <a:gd name="T22" fmla="*/ 42 w 364"/>
                <a:gd name="T23" fmla="*/ 205 h 429"/>
                <a:gd name="T24" fmla="*/ 80 w 364"/>
                <a:gd name="T25" fmla="*/ 181 h 429"/>
                <a:gd name="T26" fmla="*/ 130 w 364"/>
                <a:gd name="T27" fmla="*/ 169 h 429"/>
                <a:gd name="T28" fmla="*/ 262 w 364"/>
                <a:gd name="T29" fmla="*/ 167 h 429"/>
                <a:gd name="T30" fmla="*/ 262 w 364"/>
                <a:gd name="T31" fmla="*/ 141 h 429"/>
                <a:gd name="T32" fmla="*/ 244 w 364"/>
                <a:gd name="T33" fmla="*/ 103 h 429"/>
                <a:gd name="T34" fmla="*/ 206 w 364"/>
                <a:gd name="T35" fmla="*/ 83 h 429"/>
                <a:gd name="T36" fmla="*/ 174 w 364"/>
                <a:gd name="T37" fmla="*/ 83 h 429"/>
                <a:gd name="T38" fmla="*/ 138 w 364"/>
                <a:gd name="T39" fmla="*/ 99 h 429"/>
                <a:gd name="T40" fmla="*/ 120 w 364"/>
                <a:gd name="T41" fmla="*/ 125 h 429"/>
                <a:gd name="T42" fmla="*/ 16 w 364"/>
                <a:gd name="T43" fmla="*/ 133 h 429"/>
                <a:gd name="T44" fmla="*/ 38 w 364"/>
                <a:gd name="T45" fmla="*/ 73 h 429"/>
                <a:gd name="T46" fmla="*/ 64 w 364"/>
                <a:gd name="T47" fmla="*/ 41 h 429"/>
                <a:gd name="T48" fmla="*/ 102 w 364"/>
                <a:gd name="T49" fmla="*/ 18 h 429"/>
                <a:gd name="T50" fmla="*/ 150 w 364"/>
                <a:gd name="T51" fmla="*/ 4 h 429"/>
                <a:gd name="T52" fmla="*/ 190 w 364"/>
                <a:gd name="T53" fmla="*/ 0 h 429"/>
                <a:gd name="T54" fmla="*/ 246 w 364"/>
                <a:gd name="T55" fmla="*/ 8 h 429"/>
                <a:gd name="T56" fmla="*/ 292 w 364"/>
                <a:gd name="T57" fmla="*/ 28 h 429"/>
                <a:gd name="T58" fmla="*/ 328 w 364"/>
                <a:gd name="T59" fmla="*/ 57 h 429"/>
                <a:gd name="T60" fmla="*/ 352 w 364"/>
                <a:gd name="T61" fmla="*/ 95 h 429"/>
                <a:gd name="T62" fmla="*/ 364 w 364"/>
                <a:gd name="T63" fmla="*/ 141 h 429"/>
                <a:gd name="T64" fmla="*/ 278 w 364"/>
                <a:gd name="T65" fmla="*/ 421 h 429"/>
                <a:gd name="T66" fmla="*/ 178 w 364"/>
                <a:gd name="T67" fmla="*/ 243 h 429"/>
                <a:gd name="T68" fmla="*/ 144 w 364"/>
                <a:gd name="T69" fmla="*/ 247 h 429"/>
                <a:gd name="T70" fmla="*/ 112 w 364"/>
                <a:gd name="T71" fmla="*/ 265 h 429"/>
                <a:gd name="T72" fmla="*/ 100 w 364"/>
                <a:gd name="T73" fmla="*/ 295 h 429"/>
                <a:gd name="T74" fmla="*/ 104 w 364"/>
                <a:gd name="T75" fmla="*/ 317 h 429"/>
                <a:gd name="T76" fmla="*/ 126 w 364"/>
                <a:gd name="T77" fmla="*/ 341 h 429"/>
                <a:gd name="T78" fmla="*/ 166 w 364"/>
                <a:gd name="T79" fmla="*/ 349 h 429"/>
                <a:gd name="T80" fmla="*/ 206 w 364"/>
                <a:gd name="T81" fmla="*/ 343 h 429"/>
                <a:gd name="T82" fmla="*/ 248 w 364"/>
                <a:gd name="T83" fmla="*/ 311 h 429"/>
                <a:gd name="T84" fmla="*/ 262 w 364"/>
                <a:gd name="T85" fmla="*/ 25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4" h="429">
                  <a:moveTo>
                    <a:pt x="270" y="381"/>
                  </a:moveTo>
                  <a:lnTo>
                    <a:pt x="266" y="381"/>
                  </a:lnTo>
                  <a:lnTo>
                    <a:pt x="266" y="381"/>
                  </a:lnTo>
                  <a:lnTo>
                    <a:pt x="254" y="393"/>
                  </a:lnTo>
                  <a:lnTo>
                    <a:pt x="238" y="405"/>
                  </a:lnTo>
                  <a:lnTo>
                    <a:pt x="238" y="405"/>
                  </a:lnTo>
                  <a:lnTo>
                    <a:pt x="222" y="415"/>
                  </a:lnTo>
                  <a:lnTo>
                    <a:pt x="202" y="423"/>
                  </a:lnTo>
                  <a:lnTo>
                    <a:pt x="178" y="427"/>
                  </a:lnTo>
                  <a:lnTo>
                    <a:pt x="150" y="429"/>
                  </a:lnTo>
                  <a:lnTo>
                    <a:pt x="150" y="429"/>
                  </a:lnTo>
                  <a:lnTo>
                    <a:pt x="132" y="429"/>
                  </a:lnTo>
                  <a:lnTo>
                    <a:pt x="116" y="427"/>
                  </a:lnTo>
                  <a:lnTo>
                    <a:pt x="100" y="423"/>
                  </a:lnTo>
                  <a:lnTo>
                    <a:pt x="86" y="419"/>
                  </a:lnTo>
                  <a:lnTo>
                    <a:pt x="72" y="415"/>
                  </a:lnTo>
                  <a:lnTo>
                    <a:pt x="60" y="407"/>
                  </a:lnTo>
                  <a:lnTo>
                    <a:pt x="50" y="401"/>
                  </a:lnTo>
                  <a:lnTo>
                    <a:pt x="38" y="393"/>
                  </a:lnTo>
                  <a:lnTo>
                    <a:pt x="30" y="383"/>
                  </a:lnTo>
                  <a:lnTo>
                    <a:pt x="22" y="373"/>
                  </a:lnTo>
                  <a:lnTo>
                    <a:pt x="16" y="363"/>
                  </a:lnTo>
                  <a:lnTo>
                    <a:pt x="10" y="353"/>
                  </a:lnTo>
                  <a:lnTo>
                    <a:pt x="4" y="341"/>
                  </a:lnTo>
                  <a:lnTo>
                    <a:pt x="2" y="329"/>
                  </a:lnTo>
                  <a:lnTo>
                    <a:pt x="0" y="317"/>
                  </a:lnTo>
                  <a:lnTo>
                    <a:pt x="0" y="303"/>
                  </a:lnTo>
                  <a:lnTo>
                    <a:pt x="0" y="303"/>
                  </a:lnTo>
                  <a:lnTo>
                    <a:pt x="0" y="289"/>
                  </a:lnTo>
                  <a:lnTo>
                    <a:pt x="2" y="275"/>
                  </a:lnTo>
                  <a:lnTo>
                    <a:pt x="6" y="261"/>
                  </a:lnTo>
                  <a:lnTo>
                    <a:pt x="10" y="249"/>
                  </a:lnTo>
                  <a:lnTo>
                    <a:pt x="16" y="235"/>
                  </a:lnTo>
                  <a:lnTo>
                    <a:pt x="24" y="225"/>
                  </a:lnTo>
                  <a:lnTo>
                    <a:pt x="32" y="215"/>
                  </a:lnTo>
                  <a:lnTo>
                    <a:pt x="42" y="205"/>
                  </a:lnTo>
                  <a:lnTo>
                    <a:pt x="54" y="195"/>
                  </a:lnTo>
                  <a:lnTo>
                    <a:pt x="66" y="189"/>
                  </a:lnTo>
                  <a:lnTo>
                    <a:pt x="80" y="181"/>
                  </a:lnTo>
                  <a:lnTo>
                    <a:pt x="94" y="177"/>
                  </a:lnTo>
                  <a:lnTo>
                    <a:pt x="112" y="171"/>
                  </a:lnTo>
                  <a:lnTo>
                    <a:pt x="130" y="169"/>
                  </a:lnTo>
                  <a:lnTo>
                    <a:pt x="148" y="167"/>
                  </a:lnTo>
                  <a:lnTo>
                    <a:pt x="170" y="167"/>
                  </a:lnTo>
                  <a:lnTo>
                    <a:pt x="262" y="167"/>
                  </a:lnTo>
                  <a:lnTo>
                    <a:pt x="262" y="157"/>
                  </a:lnTo>
                  <a:lnTo>
                    <a:pt x="262" y="157"/>
                  </a:lnTo>
                  <a:lnTo>
                    <a:pt x="262" y="141"/>
                  </a:lnTo>
                  <a:lnTo>
                    <a:pt x="258" y="127"/>
                  </a:lnTo>
                  <a:lnTo>
                    <a:pt x="252" y="113"/>
                  </a:lnTo>
                  <a:lnTo>
                    <a:pt x="244" y="103"/>
                  </a:lnTo>
                  <a:lnTo>
                    <a:pt x="232" y="93"/>
                  </a:lnTo>
                  <a:lnTo>
                    <a:pt x="220" y="87"/>
                  </a:lnTo>
                  <a:lnTo>
                    <a:pt x="206" y="83"/>
                  </a:lnTo>
                  <a:lnTo>
                    <a:pt x="190" y="81"/>
                  </a:lnTo>
                  <a:lnTo>
                    <a:pt x="190" y="81"/>
                  </a:lnTo>
                  <a:lnTo>
                    <a:pt x="174" y="83"/>
                  </a:lnTo>
                  <a:lnTo>
                    <a:pt x="160" y="85"/>
                  </a:lnTo>
                  <a:lnTo>
                    <a:pt x="148" y="91"/>
                  </a:lnTo>
                  <a:lnTo>
                    <a:pt x="138" y="99"/>
                  </a:lnTo>
                  <a:lnTo>
                    <a:pt x="130" y="107"/>
                  </a:lnTo>
                  <a:lnTo>
                    <a:pt x="124" y="115"/>
                  </a:lnTo>
                  <a:lnTo>
                    <a:pt x="120" y="125"/>
                  </a:lnTo>
                  <a:lnTo>
                    <a:pt x="116" y="133"/>
                  </a:lnTo>
                  <a:lnTo>
                    <a:pt x="16" y="133"/>
                  </a:lnTo>
                  <a:lnTo>
                    <a:pt x="16" y="133"/>
                  </a:lnTo>
                  <a:lnTo>
                    <a:pt x="20" y="109"/>
                  </a:lnTo>
                  <a:lnTo>
                    <a:pt x="30" y="83"/>
                  </a:lnTo>
                  <a:lnTo>
                    <a:pt x="38" y="73"/>
                  </a:lnTo>
                  <a:lnTo>
                    <a:pt x="46" y="61"/>
                  </a:lnTo>
                  <a:lnTo>
                    <a:pt x="54" y="51"/>
                  </a:lnTo>
                  <a:lnTo>
                    <a:pt x="64" y="41"/>
                  </a:lnTo>
                  <a:lnTo>
                    <a:pt x="76" y="34"/>
                  </a:lnTo>
                  <a:lnTo>
                    <a:pt x="88" y="26"/>
                  </a:lnTo>
                  <a:lnTo>
                    <a:pt x="102" y="18"/>
                  </a:lnTo>
                  <a:lnTo>
                    <a:pt x="118" y="12"/>
                  </a:lnTo>
                  <a:lnTo>
                    <a:pt x="134" y="8"/>
                  </a:lnTo>
                  <a:lnTo>
                    <a:pt x="150" y="4"/>
                  </a:lnTo>
                  <a:lnTo>
                    <a:pt x="170" y="2"/>
                  </a:lnTo>
                  <a:lnTo>
                    <a:pt x="190" y="0"/>
                  </a:lnTo>
                  <a:lnTo>
                    <a:pt x="190" y="0"/>
                  </a:lnTo>
                  <a:lnTo>
                    <a:pt x="210" y="2"/>
                  </a:lnTo>
                  <a:lnTo>
                    <a:pt x="228" y="4"/>
                  </a:lnTo>
                  <a:lnTo>
                    <a:pt x="246" y="8"/>
                  </a:lnTo>
                  <a:lnTo>
                    <a:pt x="262" y="14"/>
                  </a:lnTo>
                  <a:lnTo>
                    <a:pt x="276" y="20"/>
                  </a:lnTo>
                  <a:lnTo>
                    <a:pt x="292" y="28"/>
                  </a:lnTo>
                  <a:lnTo>
                    <a:pt x="304" y="36"/>
                  </a:lnTo>
                  <a:lnTo>
                    <a:pt x="316" y="45"/>
                  </a:lnTo>
                  <a:lnTo>
                    <a:pt x="328" y="57"/>
                  </a:lnTo>
                  <a:lnTo>
                    <a:pt x="336" y="69"/>
                  </a:lnTo>
                  <a:lnTo>
                    <a:pt x="344" y="83"/>
                  </a:lnTo>
                  <a:lnTo>
                    <a:pt x="352" y="95"/>
                  </a:lnTo>
                  <a:lnTo>
                    <a:pt x="358" y="111"/>
                  </a:lnTo>
                  <a:lnTo>
                    <a:pt x="360" y="125"/>
                  </a:lnTo>
                  <a:lnTo>
                    <a:pt x="364" y="141"/>
                  </a:lnTo>
                  <a:lnTo>
                    <a:pt x="364" y="157"/>
                  </a:lnTo>
                  <a:lnTo>
                    <a:pt x="364" y="421"/>
                  </a:lnTo>
                  <a:lnTo>
                    <a:pt x="278" y="421"/>
                  </a:lnTo>
                  <a:lnTo>
                    <a:pt x="270" y="381"/>
                  </a:lnTo>
                  <a:close/>
                  <a:moveTo>
                    <a:pt x="262" y="243"/>
                  </a:moveTo>
                  <a:lnTo>
                    <a:pt x="178" y="243"/>
                  </a:lnTo>
                  <a:lnTo>
                    <a:pt x="178" y="243"/>
                  </a:lnTo>
                  <a:lnTo>
                    <a:pt x="160" y="245"/>
                  </a:lnTo>
                  <a:lnTo>
                    <a:pt x="144" y="247"/>
                  </a:lnTo>
                  <a:lnTo>
                    <a:pt x="130" y="251"/>
                  </a:lnTo>
                  <a:lnTo>
                    <a:pt x="120" y="257"/>
                  </a:lnTo>
                  <a:lnTo>
                    <a:pt x="112" y="265"/>
                  </a:lnTo>
                  <a:lnTo>
                    <a:pt x="106" y="273"/>
                  </a:lnTo>
                  <a:lnTo>
                    <a:pt x="102" y="285"/>
                  </a:lnTo>
                  <a:lnTo>
                    <a:pt x="100" y="295"/>
                  </a:lnTo>
                  <a:lnTo>
                    <a:pt x="100" y="295"/>
                  </a:lnTo>
                  <a:lnTo>
                    <a:pt x="102" y="307"/>
                  </a:lnTo>
                  <a:lnTo>
                    <a:pt x="104" y="317"/>
                  </a:lnTo>
                  <a:lnTo>
                    <a:pt x="110" y="327"/>
                  </a:lnTo>
                  <a:lnTo>
                    <a:pt x="118" y="335"/>
                  </a:lnTo>
                  <a:lnTo>
                    <a:pt x="126" y="341"/>
                  </a:lnTo>
                  <a:lnTo>
                    <a:pt x="138" y="345"/>
                  </a:lnTo>
                  <a:lnTo>
                    <a:pt x="150" y="347"/>
                  </a:lnTo>
                  <a:lnTo>
                    <a:pt x="166" y="349"/>
                  </a:lnTo>
                  <a:lnTo>
                    <a:pt x="166" y="349"/>
                  </a:lnTo>
                  <a:lnTo>
                    <a:pt x="188" y="347"/>
                  </a:lnTo>
                  <a:lnTo>
                    <a:pt x="206" y="343"/>
                  </a:lnTo>
                  <a:lnTo>
                    <a:pt x="224" y="335"/>
                  </a:lnTo>
                  <a:lnTo>
                    <a:pt x="238" y="323"/>
                  </a:lnTo>
                  <a:lnTo>
                    <a:pt x="248" y="311"/>
                  </a:lnTo>
                  <a:lnTo>
                    <a:pt x="256" y="295"/>
                  </a:lnTo>
                  <a:lnTo>
                    <a:pt x="262" y="275"/>
                  </a:lnTo>
                  <a:lnTo>
                    <a:pt x="262" y="255"/>
                  </a:lnTo>
                  <a:lnTo>
                    <a:pt x="262"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41" name="Rectangle 19">
              <a:extLst>
                <a:ext uri="{FF2B5EF4-FFF2-40B4-BE49-F238E27FC236}">
                  <a16:creationId xmlns:a16="http://schemas.microsoft.com/office/drawing/2014/main" id="{5C91509C-E0BF-4216-9F6E-487D88E5E750}"/>
                </a:ext>
              </a:extLst>
            </p:cNvPr>
            <p:cNvSpPr>
              <a:spLocks noChangeArrowheads="1"/>
            </p:cNvSpPr>
            <p:nvPr userDrawn="1"/>
          </p:nvSpPr>
          <p:spPr bwMode="auto">
            <a:xfrm>
              <a:off x="19015245" y="4276416"/>
              <a:ext cx="161925" cy="655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42" name="Freeform 20">
              <a:extLst>
                <a:ext uri="{FF2B5EF4-FFF2-40B4-BE49-F238E27FC236}">
                  <a16:creationId xmlns:a16="http://schemas.microsoft.com/office/drawing/2014/main" id="{0BB2381B-C777-4613-997A-889EB18E2BF7}"/>
                </a:ext>
              </a:extLst>
            </p:cNvPr>
            <p:cNvSpPr>
              <a:spLocks/>
            </p:cNvSpPr>
            <p:nvPr userDrawn="1"/>
          </p:nvSpPr>
          <p:spPr bwMode="auto">
            <a:xfrm>
              <a:off x="19002545" y="3993841"/>
              <a:ext cx="190500" cy="190500"/>
            </a:xfrm>
            <a:custGeom>
              <a:avLst/>
              <a:gdLst>
                <a:gd name="T0" fmla="*/ 120 w 120"/>
                <a:gd name="T1" fmla="*/ 60 h 120"/>
                <a:gd name="T2" fmla="*/ 120 w 120"/>
                <a:gd name="T3" fmla="*/ 60 h 120"/>
                <a:gd name="T4" fmla="*/ 118 w 120"/>
                <a:gd name="T5" fmla="*/ 48 h 120"/>
                <a:gd name="T6" fmla="*/ 114 w 120"/>
                <a:gd name="T7" fmla="*/ 36 h 120"/>
                <a:gd name="T8" fmla="*/ 110 w 120"/>
                <a:gd name="T9" fmla="*/ 26 h 120"/>
                <a:gd name="T10" fmla="*/ 102 w 120"/>
                <a:gd name="T11" fmla="*/ 18 h 120"/>
                <a:gd name="T12" fmla="*/ 92 w 120"/>
                <a:gd name="T13" fmla="*/ 10 h 120"/>
                <a:gd name="T14" fmla="*/ 82 w 120"/>
                <a:gd name="T15" fmla="*/ 4 h 120"/>
                <a:gd name="T16" fmla="*/ 72 w 120"/>
                <a:gd name="T17" fmla="*/ 0 h 120"/>
                <a:gd name="T18" fmla="*/ 60 w 120"/>
                <a:gd name="T19" fmla="*/ 0 h 120"/>
                <a:gd name="T20" fmla="*/ 60 w 120"/>
                <a:gd name="T21" fmla="*/ 0 h 120"/>
                <a:gd name="T22" fmla="*/ 48 w 120"/>
                <a:gd name="T23" fmla="*/ 0 h 120"/>
                <a:gd name="T24" fmla="*/ 36 w 120"/>
                <a:gd name="T25" fmla="*/ 4 h 120"/>
                <a:gd name="T26" fmla="*/ 26 w 120"/>
                <a:gd name="T27" fmla="*/ 10 h 120"/>
                <a:gd name="T28" fmla="*/ 16 w 120"/>
                <a:gd name="T29" fmla="*/ 18 h 120"/>
                <a:gd name="T30" fmla="*/ 10 w 120"/>
                <a:gd name="T31" fmla="*/ 26 h 120"/>
                <a:gd name="T32" fmla="*/ 4 w 120"/>
                <a:gd name="T33" fmla="*/ 36 h 120"/>
                <a:gd name="T34" fmla="*/ 0 w 120"/>
                <a:gd name="T35" fmla="*/ 48 h 120"/>
                <a:gd name="T36" fmla="*/ 0 w 120"/>
                <a:gd name="T37" fmla="*/ 60 h 120"/>
                <a:gd name="T38" fmla="*/ 0 w 120"/>
                <a:gd name="T39" fmla="*/ 60 h 120"/>
                <a:gd name="T40" fmla="*/ 0 w 120"/>
                <a:gd name="T41" fmla="*/ 72 h 120"/>
                <a:gd name="T42" fmla="*/ 4 w 120"/>
                <a:gd name="T43" fmla="*/ 82 h 120"/>
                <a:gd name="T44" fmla="*/ 10 w 120"/>
                <a:gd name="T45" fmla="*/ 92 h 120"/>
                <a:gd name="T46" fmla="*/ 16 w 120"/>
                <a:gd name="T47" fmla="*/ 102 h 120"/>
                <a:gd name="T48" fmla="*/ 26 w 120"/>
                <a:gd name="T49" fmla="*/ 110 h 120"/>
                <a:gd name="T50" fmla="*/ 36 w 120"/>
                <a:gd name="T51" fmla="*/ 114 h 120"/>
                <a:gd name="T52" fmla="*/ 48 w 120"/>
                <a:gd name="T53" fmla="*/ 118 h 120"/>
                <a:gd name="T54" fmla="*/ 60 w 120"/>
                <a:gd name="T55" fmla="*/ 120 h 120"/>
                <a:gd name="T56" fmla="*/ 60 w 120"/>
                <a:gd name="T57" fmla="*/ 120 h 120"/>
                <a:gd name="T58" fmla="*/ 72 w 120"/>
                <a:gd name="T59" fmla="*/ 118 h 120"/>
                <a:gd name="T60" fmla="*/ 82 w 120"/>
                <a:gd name="T61" fmla="*/ 114 h 120"/>
                <a:gd name="T62" fmla="*/ 92 w 120"/>
                <a:gd name="T63" fmla="*/ 110 h 120"/>
                <a:gd name="T64" fmla="*/ 102 w 120"/>
                <a:gd name="T65" fmla="*/ 102 h 120"/>
                <a:gd name="T66" fmla="*/ 110 w 120"/>
                <a:gd name="T67" fmla="*/ 92 h 120"/>
                <a:gd name="T68" fmla="*/ 114 w 120"/>
                <a:gd name="T69" fmla="*/ 82 h 120"/>
                <a:gd name="T70" fmla="*/ 118 w 120"/>
                <a:gd name="T71" fmla="*/ 72 h 120"/>
                <a:gd name="T72" fmla="*/ 120 w 120"/>
                <a:gd name="T73" fmla="*/ 60 h 120"/>
                <a:gd name="T74" fmla="*/ 120 w 120"/>
                <a:gd name="T75"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20">
                  <a:moveTo>
                    <a:pt x="120" y="60"/>
                  </a:moveTo>
                  <a:lnTo>
                    <a:pt x="120" y="60"/>
                  </a:lnTo>
                  <a:lnTo>
                    <a:pt x="118" y="48"/>
                  </a:lnTo>
                  <a:lnTo>
                    <a:pt x="114" y="36"/>
                  </a:lnTo>
                  <a:lnTo>
                    <a:pt x="110" y="26"/>
                  </a:lnTo>
                  <a:lnTo>
                    <a:pt x="102" y="18"/>
                  </a:lnTo>
                  <a:lnTo>
                    <a:pt x="92" y="10"/>
                  </a:lnTo>
                  <a:lnTo>
                    <a:pt x="82" y="4"/>
                  </a:lnTo>
                  <a:lnTo>
                    <a:pt x="72" y="0"/>
                  </a:lnTo>
                  <a:lnTo>
                    <a:pt x="60" y="0"/>
                  </a:lnTo>
                  <a:lnTo>
                    <a:pt x="60" y="0"/>
                  </a:lnTo>
                  <a:lnTo>
                    <a:pt x="48" y="0"/>
                  </a:lnTo>
                  <a:lnTo>
                    <a:pt x="36" y="4"/>
                  </a:lnTo>
                  <a:lnTo>
                    <a:pt x="26" y="10"/>
                  </a:lnTo>
                  <a:lnTo>
                    <a:pt x="16" y="18"/>
                  </a:lnTo>
                  <a:lnTo>
                    <a:pt x="10" y="26"/>
                  </a:lnTo>
                  <a:lnTo>
                    <a:pt x="4" y="36"/>
                  </a:lnTo>
                  <a:lnTo>
                    <a:pt x="0" y="48"/>
                  </a:lnTo>
                  <a:lnTo>
                    <a:pt x="0" y="60"/>
                  </a:lnTo>
                  <a:lnTo>
                    <a:pt x="0" y="60"/>
                  </a:lnTo>
                  <a:lnTo>
                    <a:pt x="0" y="72"/>
                  </a:lnTo>
                  <a:lnTo>
                    <a:pt x="4" y="82"/>
                  </a:lnTo>
                  <a:lnTo>
                    <a:pt x="10" y="92"/>
                  </a:lnTo>
                  <a:lnTo>
                    <a:pt x="16" y="102"/>
                  </a:lnTo>
                  <a:lnTo>
                    <a:pt x="26" y="110"/>
                  </a:lnTo>
                  <a:lnTo>
                    <a:pt x="36" y="114"/>
                  </a:lnTo>
                  <a:lnTo>
                    <a:pt x="48" y="118"/>
                  </a:lnTo>
                  <a:lnTo>
                    <a:pt x="60" y="120"/>
                  </a:lnTo>
                  <a:lnTo>
                    <a:pt x="60" y="120"/>
                  </a:lnTo>
                  <a:lnTo>
                    <a:pt x="72" y="118"/>
                  </a:lnTo>
                  <a:lnTo>
                    <a:pt x="82" y="114"/>
                  </a:lnTo>
                  <a:lnTo>
                    <a:pt x="92" y="110"/>
                  </a:lnTo>
                  <a:lnTo>
                    <a:pt x="102" y="102"/>
                  </a:lnTo>
                  <a:lnTo>
                    <a:pt x="110" y="92"/>
                  </a:lnTo>
                  <a:lnTo>
                    <a:pt x="114" y="82"/>
                  </a:lnTo>
                  <a:lnTo>
                    <a:pt x="118" y="72"/>
                  </a:lnTo>
                  <a:lnTo>
                    <a:pt x="120" y="60"/>
                  </a:lnTo>
                  <a:lnTo>
                    <a:pt x="12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sp>
          <p:nvSpPr>
            <p:cNvPr id="43" name="Freeform 21">
              <a:extLst>
                <a:ext uri="{FF2B5EF4-FFF2-40B4-BE49-F238E27FC236}">
                  <a16:creationId xmlns:a16="http://schemas.microsoft.com/office/drawing/2014/main" id="{6FC42B25-6D5C-4400-9B82-C0D2AA322F61}"/>
                </a:ext>
              </a:extLst>
            </p:cNvPr>
            <p:cNvSpPr>
              <a:spLocks/>
            </p:cNvSpPr>
            <p:nvPr userDrawn="1"/>
          </p:nvSpPr>
          <p:spPr bwMode="auto">
            <a:xfrm>
              <a:off x="17794458" y="4000191"/>
              <a:ext cx="288925" cy="187325"/>
            </a:xfrm>
            <a:custGeom>
              <a:avLst/>
              <a:gdLst>
                <a:gd name="T0" fmla="*/ 76 w 182"/>
                <a:gd name="T1" fmla="*/ 0 h 118"/>
                <a:gd name="T2" fmla="*/ 182 w 182"/>
                <a:gd name="T3" fmla="*/ 0 h 118"/>
                <a:gd name="T4" fmla="*/ 84 w 182"/>
                <a:gd name="T5" fmla="*/ 118 h 118"/>
                <a:gd name="T6" fmla="*/ 0 w 182"/>
                <a:gd name="T7" fmla="*/ 118 h 118"/>
                <a:gd name="T8" fmla="*/ 76 w 182"/>
                <a:gd name="T9" fmla="*/ 0 h 118"/>
              </a:gdLst>
              <a:ahLst/>
              <a:cxnLst>
                <a:cxn ang="0">
                  <a:pos x="T0" y="T1"/>
                </a:cxn>
                <a:cxn ang="0">
                  <a:pos x="T2" y="T3"/>
                </a:cxn>
                <a:cxn ang="0">
                  <a:pos x="T4" y="T5"/>
                </a:cxn>
                <a:cxn ang="0">
                  <a:pos x="T6" y="T7"/>
                </a:cxn>
                <a:cxn ang="0">
                  <a:pos x="T8" y="T9"/>
                </a:cxn>
              </a:cxnLst>
              <a:rect l="0" t="0" r="r" b="b"/>
              <a:pathLst>
                <a:path w="182" h="118">
                  <a:moveTo>
                    <a:pt x="76" y="0"/>
                  </a:moveTo>
                  <a:lnTo>
                    <a:pt x="182" y="0"/>
                  </a:lnTo>
                  <a:lnTo>
                    <a:pt x="84" y="118"/>
                  </a:lnTo>
                  <a:lnTo>
                    <a:pt x="0" y="118"/>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1pPr>
              <a:lvl2pPr marL="4572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2pPr>
              <a:lvl3pPr marL="9144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3pPr>
              <a:lvl4pPr marL="13716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4pPr>
              <a:lvl5pPr marL="1828800" algn="ctr" rtl="0" fontAlgn="base">
                <a:spcBef>
                  <a:spcPct val="0"/>
                </a:spcBef>
                <a:spcAft>
                  <a:spcPct val="0"/>
                </a:spcAft>
                <a:defRPr sz="2800" u="sng" kern="1200">
                  <a:solidFill>
                    <a:srgbClr val="000000"/>
                  </a:solidFill>
                  <a:latin typeface="Arial" pitchFamily="34" charset="0"/>
                  <a:ea typeface="ヒラギノ角ゴ ProN W3" charset="-128"/>
                  <a:cs typeface="+mn-cs"/>
                  <a:sym typeface="Gill Sans" charset="0"/>
                </a:defRPr>
              </a:lvl5pPr>
              <a:lvl6pPr marL="22860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6pPr>
              <a:lvl7pPr marL="27432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7pPr>
              <a:lvl8pPr marL="32004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8pPr>
              <a:lvl9pPr marL="3657600" algn="l" defTabSz="914400" rtl="0" eaLnBrk="1" latinLnBrk="0" hangingPunct="1">
                <a:defRPr sz="2800" u="sng" kern="1200">
                  <a:solidFill>
                    <a:srgbClr val="000000"/>
                  </a:solidFill>
                  <a:latin typeface="Arial" pitchFamily="34" charset="0"/>
                  <a:ea typeface="ヒラギノ角ゴ ProN W3" charset="-128"/>
                  <a:cs typeface="+mn-cs"/>
                  <a:sym typeface="Gill Sans" charset="0"/>
                </a:defRPr>
              </a:lvl9pPr>
            </a:lstStyle>
            <a:p>
              <a:endParaRPr lang="es-ES" sz="3733"/>
            </a:p>
          </p:txBody>
        </p:sp>
      </p:grpSp>
    </p:spTree>
    <p:extLst>
      <p:ext uri="{BB962C8B-B14F-4D97-AF65-F5344CB8AC3E}">
        <p14:creationId xmlns:p14="http://schemas.microsoft.com/office/powerpoint/2010/main" val="282029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4.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theme" Target="../theme/theme5.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38" Type="http://schemas.openxmlformats.org/officeDocument/2006/relationships/theme" Target="../theme/theme6.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slideLayout" Target="../slideLayouts/slideLayout100.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 Id="rId8" Type="http://schemas.openxmlformats.org/officeDocument/2006/relationships/slideLayout" Target="../slideLayouts/slideLayout71.xml"/><Relationship Id="rId3"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411021" y="1541723"/>
            <a:ext cx="10515600" cy="517666"/>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408058" y="3389715"/>
            <a:ext cx="10515600" cy="906863"/>
          </a:xfrm>
          <a:prstGeom prst="rect">
            <a:avLst/>
          </a:prstGeom>
        </p:spPr>
        <p:txBody>
          <a:bodyPr vert="horz" lIns="91440" tIns="45720" rIns="91440" bIns="45720" rtlCol="0" anchor="t">
            <a:normAutofit/>
          </a:bodyPr>
          <a:lstStyle/>
          <a:p>
            <a:pPr lvl="0"/>
            <a:r>
              <a:rPr lang="es-ES"/>
              <a:t>Haga clic para modificar los estilos de texto del patrón</a:t>
            </a:r>
          </a:p>
        </p:txBody>
      </p:sp>
      <p:pic>
        <p:nvPicPr>
          <p:cNvPr id="5" name="Gráfico 4">
            <a:extLst>
              <a:ext uri="{FF2B5EF4-FFF2-40B4-BE49-F238E27FC236}">
                <a16:creationId xmlns:a16="http://schemas.microsoft.com/office/drawing/2014/main" id="{BA15BD63-25DB-3B42-A790-8477BD25011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5658099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8" r:id="rId5"/>
  </p:sldLayoutIdLst>
  <p:hf hdr="0" ftr="0" dt="0"/>
  <p:txStyles>
    <p:titleStyle>
      <a:lvl1pPr algn="l" defTabSz="914400" rtl="0" eaLnBrk="1" latinLnBrk="0" hangingPunct="1">
        <a:lnSpc>
          <a:spcPct val="90000"/>
        </a:lnSpc>
        <a:spcBef>
          <a:spcPct val="0"/>
        </a:spcBef>
        <a:buNone/>
        <a:defRPr sz="2000" b="1" i="0" kern="12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25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800" kern="1200" baseline="0">
          <a:solidFill>
            <a:schemeClr val="tx1">
              <a:lumMod val="60000"/>
              <a:lumOff val="40000"/>
            </a:schemeClr>
          </a:solidFill>
          <a:latin typeface="+mn-lt"/>
          <a:ea typeface="+mn-ea"/>
          <a:cs typeface="+mn-cs"/>
        </a:defRPr>
      </a:lvl2pPr>
      <a:lvl3pPr marL="914400" indent="0" algn="l" defTabSz="914400" rtl="0" eaLnBrk="1" latinLnBrk="0" hangingPunct="1">
        <a:lnSpc>
          <a:spcPct val="90000"/>
        </a:lnSpc>
        <a:spcBef>
          <a:spcPts val="500"/>
        </a:spcBef>
        <a:buFontTx/>
        <a:buNone/>
        <a:defRPr sz="1300" kern="1200" cap="all" baseline="0">
          <a:solidFill>
            <a:schemeClr val="tx1">
              <a:lumMod val="60000"/>
              <a:lumOff val="40000"/>
            </a:schemeClr>
          </a:solidFill>
          <a:latin typeface="+mn-lt"/>
          <a:ea typeface="+mn-ea"/>
          <a:cs typeface="+mn-cs"/>
        </a:defRPr>
      </a:lvl3pPr>
      <a:lvl4pPr marL="1371600" indent="0" algn="l" defTabSz="914400" rtl="0" eaLnBrk="1" latinLnBrk="0" hangingPunct="1">
        <a:lnSpc>
          <a:spcPct val="90000"/>
        </a:lnSpc>
        <a:spcBef>
          <a:spcPts val="500"/>
        </a:spcBef>
        <a:buFontTx/>
        <a:buNone/>
        <a:defRPr sz="2000" kern="1200" cap="all"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orient="horz" pos="40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411021" y="1541723"/>
            <a:ext cx="10515600" cy="517666"/>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408058" y="3389715"/>
            <a:ext cx="10515600" cy="906863"/>
          </a:xfrm>
          <a:prstGeom prst="rect">
            <a:avLst/>
          </a:prstGeom>
        </p:spPr>
        <p:txBody>
          <a:bodyPr vert="horz" lIns="91440" tIns="45720" rIns="91440" bIns="45720" rtlCol="0" anchor="t">
            <a:normAutofit/>
          </a:bodyPr>
          <a:lstStyle/>
          <a:p>
            <a:pPr lvl="0"/>
            <a:r>
              <a:rPr lang="es-ES"/>
              <a:t>Haga clic para modificar los estilos de texto del patrón</a:t>
            </a:r>
          </a:p>
        </p:txBody>
      </p:sp>
      <p:pic>
        <p:nvPicPr>
          <p:cNvPr id="5" name="Gráfico 4">
            <a:extLst>
              <a:ext uri="{FF2B5EF4-FFF2-40B4-BE49-F238E27FC236}">
                <a16:creationId xmlns:a16="http://schemas.microsoft.com/office/drawing/2014/main" id="{BA15BD63-25DB-3B42-A790-8477BD25011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93944" y="6421060"/>
            <a:ext cx="738639" cy="205764"/>
          </a:xfrm>
          <a:prstGeom prst="rect">
            <a:avLst/>
          </a:prstGeom>
        </p:spPr>
      </p:pic>
    </p:spTree>
    <p:extLst>
      <p:ext uri="{BB962C8B-B14F-4D97-AF65-F5344CB8AC3E}">
        <p14:creationId xmlns:p14="http://schemas.microsoft.com/office/powerpoint/2010/main" val="176915574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7" r:id="rId5"/>
    <p:sldLayoutId id="2147483678" r:id="rId6"/>
  </p:sldLayoutIdLst>
  <p:hf hdr="0" ftr="0" dt="0"/>
  <p:txStyles>
    <p:titleStyle>
      <a:lvl1pPr algn="l" defTabSz="914400" rtl="0" eaLnBrk="1" latinLnBrk="0" hangingPunct="1">
        <a:lnSpc>
          <a:spcPct val="90000"/>
        </a:lnSpc>
        <a:spcBef>
          <a:spcPct val="0"/>
        </a:spcBef>
        <a:buNone/>
        <a:defRPr sz="2000" b="1" i="0" kern="12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25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800" kern="1200" baseline="0">
          <a:solidFill>
            <a:schemeClr val="tx1">
              <a:lumMod val="60000"/>
              <a:lumOff val="40000"/>
            </a:schemeClr>
          </a:solidFill>
          <a:latin typeface="+mn-lt"/>
          <a:ea typeface="+mn-ea"/>
          <a:cs typeface="+mn-cs"/>
        </a:defRPr>
      </a:lvl2pPr>
      <a:lvl3pPr marL="914400" indent="0" algn="l" defTabSz="914400" rtl="0" eaLnBrk="1" latinLnBrk="0" hangingPunct="1">
        <a:lnSpc>
          <a:spcPct val="90000"/>
        </a:lnSpc>
        <a:spcBef>
          <a:spcPts val="500"/>
        </a:spcBef>
        <a:buFontTx/>
        <a:buNone/>
        <a:defRPr sz="1300" kern="1200" cap="all" baseline="0">
          <a:solidFill>
            <a:schemeClr val="tx1">
              <a:lumMod val="60000"/>
              <a:lumOff val="40000"/>
            </a:schemeClr>
          </a:solidFill>
          <a:latin typeface="+mn-lt"/>
          <a:ea typeface="+mn-ea"/>
          <a:cs typeface="+mn-cs"/>
        </a:defRPr>
      </a:lvl3pPr>
      <a:lvl4pPr marL="1371600" indent="0" algn="l" defTabSz="914400" rtl="0" eaLnBrk="1" latinLnBrk="0" hangingPunct="1">
        <a:lnSpc>
          <a:spcPct val="90000"/>
        </a:lnSpc>
        <a:spcBef>
          <a:spcPts val="500"/>
        </a:spcBef>
        <a:buFontTx/>
        <a:buNone/>
        <a:defRPr sz="2000" kern="1200" cap="all"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203689" y="1541722"/>
            <a:ext cx="10515600" cy="1325563"/>
          </a:xfrm>
          <a:prstGeom prst="rect">
            <a:avLst/>
          </a:prstGeom>
        </p:spPr>
        <p:txBody>
          <a:bodyPr vert="horz" lIns="91440" tIns="45720" rIns="91440" bIns="45720" rtlCol="0" anchor="t">
            <a:noAutofit/>
          </a:bodyPr>
          <a:lstStyle/>
          <a:p>
            <a:r>
              <a:rPr lang="es-ES"/>
              <a:t>Haga clic para modificar el estilo de título del </a:t>
            </a:r>
            <a:r>
              <a:rPr lang="es-ES" err="1"/>
              <a:t>patrónz</a:t>
            </a:r>
            <a:endParaRPr lang="es-ES"/>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227306" y="3389715"/>
            <a:ext cx="10515600" cy="4351338"/>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944639062"/>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686" r:id="rId3"/>
  </p:sldLayoutIdLst>
  <p:hf hdr="0" ftr="0" dt="0"/>
  <p:txStyles>
    <p:titleStyle>
      <a:lvl1pPr algn="l" defTabSz="914400" rtl="0" eaLnBrk="1" latinLnBrk="0" hangingPunct="1">
        <a:lnSpc>
          <a:spcPct val="90000"/>
        </a:lnSpc>
        <a:spcBef>
          <a:spcPct val="0"/>
        </a:spcBef>
        <a:buNone/>
        <a:defRPr sz="5400" b="1" i="0" kern="12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25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5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735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410234" y="624928"/>
            <a:ext cx="2774901" cy="1325563"/>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403659" y="3389715"/>
            <a:ext cx="10515600" cy="2180575"/>
          </a:xfrm>
          <a:prstGeom prst="rect">
            <a:avLst/>
          </a:prstGeom>
        </p:spPr>
        <p:txBody>
          <a:bodyPr vert="horz" lIns="91440" tIns="45720" rIns="91440" bIns="45720" numCol="1"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5090445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Lst>
  <p:hf hdr="0" ftr="0" dt="0"/>
  <p:txStyles>
    <p:titleStyle>
      <a:lvl1pPr algn="l" defTabSz="914400" rtl="0" eaLnBrk="1" latinLnBrk="0" hangingPunct="1">
        <a:lnSpc>
          <a:spcPct val="90000"/>
        </a:lnSpc>
        <a:spcBef>
          <a:spcPct val="0"/>
        </a:spcBef>
        <a:buNone/>
        <a:defRPr sz="2400" b="1" i="0" kern="12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17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pos="3795">
          <p15:clr>
            <a:srgbClr val="F26B43"/>
          </p15:clr>
        </p15:guide>
        <p15:guide id="61" pos="3885">
          <p15:clr>
            <a:srgbClr val="F26B43"/>
          </p15:clr>
        </p15:guide>
        <p15:guide id="62" orient="horz" pos="40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410234" y="624928"/>
            <a:ext cx="2774901" cy="1325563"/>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5" name="Marcador de número de diapositiva 5">
            <a:extLst>
              <a:ext uri="{FF2B5EF4-FFF2-40B4-BE49-F238E27FC236}">
                <a16:creationId xmlns:a16="http://schemas.microsoft.com/office/drawing/2014/main" id="{698C4985-D042-A04D-9E87-4E855F336546}"/>
              </a:ext>
            </a:extLst>
          </p:cNvPr>
          <p:cNvSpPr>
            <a:spLocks noGrp="1"/>
          </p:cNvSpPr>
          <p:nvPr>
            <p:ph type="sldNum" sz="quarter" idx="4"/>
          </p:nvPr>
        </p:nvSpPr>
        <p:spPr>
          <a:xfrm>
            <a:off x="9077341" y="6357204"/>
            <a:ext cx="2743200" cy="365125"/>
          </a:xfrm>
          <a:prstGeom prst="rect">
            <a:avLst/>
          </a:prstGeom>
        </p:spPr>
        <p:txBody>
          <a:bodyPr vert="horz" lIns="91440" tIns="45720" rIns="91440" bIns="45720" rtlCol="0" anchor="ctr"/>
          <a:lstStyle>
            <a:lvl1pPr algn="r">
              <a:defRPr sz="1000">
                <a:solidFill>
                  <a:schemeClr val="tx1">
                    <a:lumMod val="60000"/>
                    <a:lumOff val="40000"/>
                  </a:schemeClr>
                </a:solidFill>
              </a:defRPr>
            </a:lvl1pPr>
          </a:lstStyle>
          <a:p>
            <a:fld id="{E7EBEDA2-51E6-554C-A63C-E820F6D0080D}" type="slidenum">
              <a:rPr lang="es-ES" smtClean="0"/>
              <a:pPr/>
              <a:t>‹#›</a:t>
            </a:fld>
            <a:endParaRPr lang="es-ES"/>
          </a:p>
        </p:txBody>
      </p:sp>
      <p:sp>
        <p:nvSpPr>
          <p:cNvPr id="6" name="ConfidentialityTextBox">
            <a:extLst>
              <a:ext uri="{FF2B5EF4-FFF2-40B4-BE49-F238E27FC236}">
                <a16:creationId xmlns:a16="http://schemas.microsoft.com/office/drawing/2014/main" id="{FC4BD824-706C-4149-BBD2-A412C5716104}"/>
              </a:ext>
            </a:extLst>
          </p:cNvPr>
          <p:cNvSpPr txBox="1"/>
          <p:nvPr userDrawn="1"/>
        </p:nvSpPr>
        <p:spPr bwMode="auto">
          <a:xfrm>
            <a:off x="4538325" y="6410121"/>
            <a:ext cx="316835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eaLnBrk="1" hangingPunct="1"/>
            <a:r>
              <a:rPr lang="de-DE" sz="1050" b="1">
                <a:solidFill>
                  <a:schemeClr val="tx1">
                    <a:lumMod val="60000"/>
                    <a:lumOff val="40000"/>
                  </a:schemeClr>
                </a:solidFill>
                <a:latin typeface="Arial" charset="0"/>
                <a:ea typeface="Arial" charset="0"/>
                <a:cs typeface="Arial" charset="0"/>
              </a:rPr>
              <a:t>Internal Use – Interner Gebrauch</a:t>
            </a:r>
          </a:p>
        </p:txBody>
      </p:sp>
      <p:sp>
        <p:nvSpPr>
          <p:cNvPr id="4" name="Textplatzhalter 3">
            <a:extLst>
              <a:ext uri="{FF2B5EF4-FFF2-40B4-BE49-F238E27FC236}">
                <a16:creationId xmlns:a16="http://schemas.microsoft.com/office/drawing/2014/main" id="{9A86585E-FEB6-F848-9313-B0018C623B7B}"/>
              </a:ext>
            </a:extLst>
          </p:cNvPr>
          <p:cNvSpPr>
            <a:spLocks noGrp="1"/>
          </p:cNvSpPr>
          <p:nvPr>
            <p:ph type="body" idx="1"/>
          </p:nvPr>
        </p:nvSpPr>
        <p:spPr>
          <a:xfrm>
            <a:off x="410234" y="2087345"/>
            <a:ext cx="10515600" cy="4351338"/>
          </a:xfrm>
          <a:prstGeom prst="rect">
            <a:avLst/>
          </a:prstGeom>
        </p:spPr>
        <p:txBody>
          <a:bodyPr vert="horz" lIns="91440" tIns="45720" rIns="91440" bIns="45720" rtlCol="0">
            <a:normAutofit/>
          </a:bodyPr>
          <a:lstStyle/>
          <a:p>
            <a:pPr lvl="0"/>
            <a:r>
              <a:rPr lang="de-DE" err="1"/>
              <a:t>Copytext</a:t>
            </a:r>
            <a:endParaRPr lang="de-DE"/>
          </a:p>
          <a:p>
            <a:pPr lvl="1"/>
            <a:r>
              <a:rPr lang="de-DE"/>
              <a:t>Ebene 1</a:t>
            </a:r>
          </a:p>
          <a:p>
            <a:pPr lvl="2"/>
            <a:r>
              <a:rPr lang="de-DE"/>
              <a:t>Ebene 2</a:t>
            </a:r>
          </a:p>
          <a:p>
            <a:pPr lvl="3"/>
            <a:r>
              <a:rPr lang="de-DE"/>
              <a:t>Ebene 3</a:t>
            </a:r>
          </a:p>
        </p:txBody>
      </p:sp>
    </p:spTree>
    <p:extLst>
      <p:ext uri="{BB962C8B-B14F-4D97-AF65-F5344CB8AC3E}">
        <p14:creationId xmlns:p14="http://schemas.microsoft.com/office/powerpoint/2010/main" val="175826922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4" r:id="rId21"/>
    <p:sldLayoutId id="2147483735" r:id="rId22"/>
    <p:sldLayoutId id="2147483736" r:id="rId23"/>
    <p:sldLayoutId id="2147483737" r:id="rId24"/>
    <p:sldLayoutId id="2147483738" r:id="rId25"/>
    <p:sldLayoutId id="2147483739" r:id="rId26"/>
    <p:sldLayoutId id="2147483740" r:id="rId27"/>
  </p:sldLayoutIdLst>
  <p:hf hdr="0" ftr="0" dt="0"/>
  <p:txStyles>
    <p:titleStyle>
      <a:lvl1pPr algn="l" defTabSz="914400" rtl="0" eaLnBrk="1" latinLnBrk="0" hangingPunct="1">
        <a:lnSpc>
          <a:spcPct val="90000"/>
        </a:lnSpc>
        <a:spcBef>
          <a:spcPct val="0"/>
        </a:spcBef>
        <a:buNone/>
        <a:defRPr sz="2400" b="1" i="0" kern="1200" baseline="0">
          <a:solidFill>
            <a:schemeClr val="tx2"/>
          </a:solidFill>
          <a:latin typeface="+mj-lt"/>
          <a:ea typeface="+mj-ea"/>
          <a:cs typeface="+mj-cs"/>
        </a:defRPr>
      </a:lvl1pPr>
    </p:titleStyle>
    <p:bodyStyle>
      <a:lvl1pPr marL="9525" indent="0" algn="l" defTabSz="914400" rtl="0" eaLnBrk="1" latinLnBrk="0" hangingPunct="1">
        <a:lnSpc>
          <a:spcPct val="90000"/>
        </a:lnSpc>
        <a:spcBef>
          <a:spcPts val="1000"/>
        </a:spcBef>
        <a:buFontTx/>
        <a:buNone/>
        <a:tabLst/>
        <a:defRPr sz="1700" kern="1200" baseline="0">
          <a:solidFill>
            <a:schemeClr val="tx1">
              <a:lumMod val="60000"/>
              <a:lumOff val="40000"/>
            </a:schemeClr>
          </a:solidFill>
          <a:latin typeface="+mn-lt"/>
          <a:ea typeface="+mn-ea"/>
          <a:cs typeface="+mn-cs"/>
        </a:defRPr>
      </a:lvl1pPr>
      <a:lvl2pPr marL="173038" indent="-163513" algn="l" defTabSz="914400" rtl="0" eaLnBrk="1" latinLnBrk="0" hangingPunct="1">
        <a:lnSpc>
          <a:spcPct val="90000"/>
        </a:lnSpc>
        <a:spcBef>
          <a:spcPts val="500"/>
        </a:spcBef>
        <a:buFont typeface="Arial" panose="020B0604020202020204" pitchFamily="34" charset="0"/>
        <a:buChar char="•"/>
        <a:tabLst/>
        <a:defRPr sz="1700" kern="1200" baseline="0">
          <a:solidFill>
            <a:schemeClr val="tx1">
              <a:lumMod val="60000"/>
              <a:lumOff val="40000"/>
            </a:schemeClr>
          </a:solidFill>
          <a:latin typeface="+mn-lt"/>
          <a:ea typeface="+mn-ea"/>
          <a:cs typeface="+mn-cs"/>
        </a:defRPr>
      </a:lvl2pPr>
      <a:lvl3pPr marL="531813" indent="-214313" algn="l" defTabSz="914400" rtl="0" eaLnBrk="1" latinLnBrk="0" hangingPunct="1">
        <a:lnSpc>
          <a:spcPct val="90000"/>
        </a:lnSpc>
        <a:spcBef>
          <a:spcPts val="500"/>
        </a:spcBef>
        <a:buFont typeface="Arial" panose="020B0604020202020204" pitchFamily="34" charset="0"/>
        <a:buChar char="•"/>
        <a:tabLst/>
        <a:defRPr sz="1700" kern="1200" baseline="0">
          <a:solidFill>
            <a:schemeClr val="tx1">
              <a:lumMod val="60000"/>
              <a:lumOff val="40000"/>
            </a:schemeClr>
          </a:solidFill>
          <a:latin typeface="+mn-lt"/>
          <a:ea typeface="+mn-ea"/>
          <a:cs typeface="+mn-cs"/>
        </a:defRPr>
      </a:lvl3pPr>
      <a:lvl4pPr marL="890588" indent="-214313" algn="l" defTabSz="914400" rtl="0" eaLnBrk="1" latinLnBrk="0" hangingPunct="1">
        <a:lnSpc>
          <a:spcPct val="90000"/>
        </a:lnSpc>
        <a:spcBef>
          <a:spcPts val="500"/>
        </a:spcBef>
        <a:buFont typeface="Arial" panose="020B0604020202020204" pitchFamily="34" charset="0"/>
        <a:buChar char="•"/>
        <a:tabLst/>
        <a:defRPr sz="1700" kern="1200" baseline="0">
          <a:solidFill>
            <a:schemeClr val="tx1">
              <a:lumMod val="60000"/>
              <a:lumOff val="40000"/>
            </a:schemeClr>
          </a:solidFill>
          <a:latin typeface="+mn-lt"/>
          <a:ea typeface="+mn-ea"/>
          <a:cs typeface="+mn-cs"/>
        </a:defRPr>
      </a:lvl4pPr>
      <a:lvl5pPr marL="1206500" indent="0" algn="l" defTabSz="914400" rtl="0" eaLnBrk="1" latinLnBrk="0" hangingPunct="1">
        <a:lnSpc>
          <a:spcPct val="90000"/>
        </a:lnSpc>
        <a:spcBef>
          <a:spcPts val="500"/>
        </a:spcBef>
        <a:buFontTx/>
        <a:buNone/>
        <a:tabLst/>
        <a:defRPr sz="1700" kern="1200" baseline="0">
          <a:solidFill>
            <a:schemeClr val="tx1">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pos="3795">
          <p15:clr>
            <a:srgbClr val="F26B43"/>
          </p15:clr>
        </p15:guide>
        <p15:guide id="61" pos="3885">
          <p15:clr>
            <a:srgbClr val="F26B43"/>
          </p15:clr>
        </p15:guide>
        <p15:guide id="62" orient="horz" pos="40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571A4A-96CD-EE4C-B92F-17A6671C7D63}"/>
              </a:ext>
            </a:extLst>
          </p:cNvPr>
          <p:cNvSpPr>
            <a:spLocks noGrp="1"/>
          </p:cNvSpPr>
          <p:nvPr>
            <p:ph type="title"/>
          </p:nvPr>
        </p:nvSpPr>
        <p:spPr>
          <a:xfrm>
            <a:off x="410234" y="624928"/>
            <a:ext cx="2774901" cy="1325563"/>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491EEF-A675-614A-9540-A1E4F13DE6D0}"/>
              </a:ext>
            </a:extLst>
          </p:cNvPr>
          <p:cNvSpPr>
            <a:spLocks noGrp="1"/>
          </p:cNvSpPr>
          <p:nvPr>
            <p:ph type="body" idx="1"/>
          </p:nvPr>
        </p:nvSpPr>
        <p:spPr>
          <a:xfrm>
            <a:off x="403659" y="3389715"/>
            <a:ext cx="10515600" cy="2180575"/>
          </a:xfrm>
          <a:prstGeom prst="rect">
            <a:avLst/>
          </a:prstGeom>
        </p:spPr>
        <p:txBody>
          <a:bodyPr vert="horz" lIns="91440" tIns="45720" rIns="91440" bIns="45720" numCol="1"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número de diapositiva 5">
            <a:extLst>
              <a:ext uri="{FF2B5EF4-FFF2-40B4-BE49-F238E27FC236}">
                <a16:creationId xmlns:a16="http://schemas.microsoft.com/office/drawing/2014/main" id="{698C4985-D042-A04D-9E87-4E855F336546}"/>
              </a:ext>
            </a:extLst>
          </p:cNvPr>
          <p:cNvSpPr>
            <a:spLocks noGrp="1"/>
          </p:cNvSpPr>
          <p:nvPr>
            <p:ph type="sldNum" sz="quarter" idx="4"/>
          </p:nvPr>
        </p:nvSpPr>
        <p:spPr>
          <a:xfrm>
            <a:off x="9077341" y="6357204"/>
            <a:ext cx="2743200" cy="365125"/>
          </a:xfrm>
          <a:prstGeom prst="rect">
            <a:avLst/>
          </a:prstGeom>
        </p:spPr>
        <p:txBody>
          <a:bodyPr vert="horz" lIns="91440" tIns="45720" rIns="91440" bIns="45720" rtlCol="0" anchor="ctr"/>
          <a:lstStyle>
            <a:lvl1pPr algn="r">
              <a:defRPr sz="1000">
                <a:solidFill>
                  <a:schemeClr val="tx1">
                    <a:lumMod val="60000"/>
                    <a:lumOff val="40000"/>
                  </a:schemeClr>
                </a:solidFill>
              </a:defRPr>
            </a:lvl1pPr>
          </a:lstStyle>
          <a:p>
            <a:fld id="{E7EBEDA2-51E6-554C-A63C-E820F6D0080D}" type="slidenum">
              <a:rPr lang="es-ES" smtClean="0"/>
              <a:pPr/>
              <a:t>‹#›</a:t>
            </a:fld>
            <a:endParaRPr lang="es-ES"/>
          </a:p>
        </p:txBody>
      </p:sp>
    </p:spTree>
    <p:extLst>
      <p:ext uri="{BB962C8B-B14F-4D97-AF65-F5344CB8AC3E}">
        <p14:creationId xmlns:p14="http://schemas.microsoft.com/office/powerpoint/2010/main" val="8154975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81" r:id="rId35"/>
    <p:sldLayoutId id="2147483782" r:id="rId36"/>
    <p:sldLayoutId id="2147483783" r:id="rId37"/>
  </p:sldLayoutIdLst>
  <p:hf hdr="0" ftr="0" dt="0"/>
  <p:txStyles>
    <p:titleStyle>
      <a:lvl1pPr algn="l" defTabSz="914400" rtl="0" eaLnBrk="1" latinLnBrk="0" hangingPunct="1">
        <a:lnSpc>
          <a:spcPct val="90000"/>
        </a:lnSpc>
        <a:spcBef>
          <a:spcPct val="0"/>
        </a:spcBef>
        <a:buNone/>
        <a:defRPr sz="2400" b="1" i="0" kern="1200"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Tx/>
        <a:buNone/>
        <a:defRPr sz="17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7" pos="3840">
          <p15:clr>
            <a:srgbClr val="F26B43"/>
          </p15:clr>
        </p15:guide>
        <p15:guide id="8" pos="3613">
          <p15:clr>
            <a:srgbClr val="F26B43"/>
          </p15:clr>
        </p15:guide>
        <p15:guide id="9" pos="3386">
          <p15:clr>
            <a:srgbClr val="F26B43"/>
          </p15:clr>
        </p15:guide>
        <p15:guide id="10" pos="3160">
          <p15:clr>
            <a:srgbClr val="F26B43"/>
          </p15:clr>
        </p15:guide>
        <p15:guide id="11" pos="2933">
          <p15:clr>
            <a:srgbClr val="F26B43"/>
          </p15:clr>
        </p15:guide>
        <p15:guide id="12" pos="2706">
          <p15:clr>
            <a:srgbClr val="F26B43"/>
          </p15:clr>
        </p15:guide>
        <p15:guide id="13" pos="2479">
          <p15:clr>
            <a:srgbClr val="F26B43"/>
          </p15:clr>
        </p15:guide>
        <p15:guide id="14" pos="2252">
          <p15:clr>
            <a:srgbClr val="F26B43"/>
          </p15:clr>
        </p15:guide>
        <p15:guide id="15" pos="2026">
          <p15:clr>
            <a:srgbClr val="F26B43"/>
          </p15:clr>
        </p15:guide>
        <p15:guide id="16" pos="1572">
          <p15:clr>
            <a:srgbClr val="F26B43"/>
          </p15:clr>
        </p15:guide>
        <p15:guide id="17" pos="1345">
          <p15:clr>
            <a:srgbClr val="F26B43"/>
          </p15:clr>
        </p15:guide>
        <p15:guide id="18" pos="1799">
          <p15:clr>
            <a:srgbClr val="F26B43"/>
          </p15:clr>
        </p15:guide>
        <p15:guide id="19" pos="1118">
          <p15:clr>
            <a:srgbClr val="F26B43"/>
          </p15:clr>
        </p15:guide>
        <p15:guide id="20" pos="892">
          <p15:clr>
            <a:srgbClr val="F26B43"/>
          </p15:clr>
        </p15:guide>
        <p15:guide id="21" pos="665">
          <p15:clr>
            <a:srgbClr val="F26B43"/>
          </p15:clr>
        </p15:guide>
        <p15:guide id="22" pos="438">
          <p15:clr>
            <a:srgbClr val="F26B43"/>
          </p15:clr>
        </p15:guide>
        <p15:guide id="23" pos="211">
          <p15:clr>
            <a:srgbClr val="F26B43"/>
          </p15:clr>
        </p15:guide>
        <p15:guide id="24" pos="4067">
          <p15:clr>
            <a:srgbClr val="F26B43"/>
          </p15:clr>
        </p15:guide>
        <p15:guide id="25" pos="4294">
          <p15:clr>
            <a:srgbClr val="F26B43"/>
          </p15:clr>
        </p15:guide>
        <p15:guide id="26" pos="4520">
          <p15:clr>
            <a:srgbClr val="F26B43"/>
          </p15:clr>
        </p15:guide>
        <p15:guide id="27" pos="4747">
          <p15:clr>
            <a:srgbClr val="F26B43"/>
          </p15:clr>
        </p15:guide>
        <p15:guide id="28" pos="4974">
          <p15:clr>
            <a:srgbClr val="F26B43"/>
          </p15:clr>
        </p15:guide>
        <p15:guide id="29" pos="5201">
          <p15:clr>
            <a:srgbClr val="F26B43"/>
          </p15:clr>
        </p15:guide>
        <p15:guide id="30" pos="5428">
          <p15:clr>
            <a:srgbClr val="F26B43"/>
          </p15:clr>
        </p15:guide>
        <p15:guide id="31" pos="5654">
          <p15:clr>
            <a:srgbClr val="F26B43"/>
          </p15:clr>
        </p15:guide>
        <p15:guide id="32" pos="5881">
          <p15:clr>
            <a:srgbClr val="F26B43"/>
          </p15:clr>
        </p15:guide>
        <p15:guide id="33" pos="6108">
          <p15:clr>
            <a:srgbClr val="F26B43"/>
          </p15:clr>
        </p15:guide>
        <p15:guide id="34" pos="6335">
          <p15:clr>
            <a:srgbClr val="F26B43"/>
          </p15:clr>
        </p15:guide>
        <p15:guide id="35" pos="6562">
          <p15:clr>
            <a:srgbClr val="F26B43"/>
          </p15:clr>
        </p15:guide>
        <p15:guide id="36" pos="6788">
          <p15:clr>
            <a:srgbClr val="F26B43"/>
          </p15:clr>
        </p15:guide>
        <p15:guide id="37" pos="7015">
          <p15:clr>
            <a:srgbClr val="F26B43"/>
          </p15:clr>
        </p15:guide>
        <p15:guide id="38" pos="7242">
          <p15:clr>
            <a:srgbClr val="F26B43"/>
          </p15:clr>
        </p15:guide>
        <p15:guide id="39" pos="7469">
          <p15:clr>
            <a:srgbClr val="F26B43"/>
          </p15:clr>
        </p15:guide>
        <p15:guide id="40" orient="horz" pos="1933">
          <p15:clr>
            <a:srgbClr val="F26B43"/>
          </p15:clr>
        </p15:guide>
        <p15:guide id="41" orient="horz" pos="1706">
          <p15:clr>
            <a:srgbClr val="F26B43"/>
          </p15:clr>
        </p15:guide>
        <p15:guide id="42" orient="horz" pos="1480">
          <p15:clr>
            <a:srgbClr val="F26B43"/>
          </p15:clr>
        </p15:guide>
        <p15:guide id="43" orient="horz" pos="1253">
          <p15:clr>
            <a:srgbClr val="F26B43"/>
          </p15:clr>
        </p15:guide>
        <p15:guide id="44" orient="horz" pos="1026">
          <p15:clr>
            <a:srgbClr val="F26B43"/>
          </p15:clr>
        </p15:guide>
        <p15:guide id="45" orient="horz" pos="799">
          <p15:clr>
            <a:srgbClr val="F26B43"/>
          </p15:clr>
        </p15:guide>
        <p15:guide id="46" orient="horz" pos="572">
          <p15:clr>
            <a:srgbClr val="F26B43"/>
          </p15:clr>
        </p15:guide>
        <p15:guide id="47" orient="horz" pos="346">
          <p15:clr>
            <a:srgbClr val="F26B43"/>
          </p15:clr>
        </p15:guide>
        <p15:guide id="48" orient="horz" pos="119">
          <p15:clr>
            <a:srgbClr val="F26B43"/>
          </p15:clr>
        </p15:guide>
        <p15:guide id="49" orient="horz" pos="2387">
          <p15:clr>
            <a:srgbClr val="F26B43"/>
          </p15:clr>
        </p15:guide>
        <p15:guide id="50" orient="horz" pos="2614">
          <p15:clr>
            <a:srgbClr val="F26B43"/>
          </p15:clr>
        </p15:guide>
        <p15:guide id="51" orient="horz" pos="2840">
          <p15:clr>
            <a:srgbClr val="F26B43"/>
          </p15:clr>
        </p15:guide>
        <p15:guide id="52" orient="horz" pos="3067">
          <p15:clr>
            <a:srgbClr val="F26B43"/>
          </p15:clr>
        </p15:guide>
        <p15:guide id="53" orient="horz" pos="3294">
          <p15:clr>
            <a:srgbClr val="F26B43"/>
          </p15:clr>
        </p15:guide>
        <p15:guide id="54" orient="horz" pos="3521">
          <p15:clr>
            <a:srgbClr val="F26B43"/>
          </p15:clr>
        </p15:guide>
        <p15:guide id="55" orient="horz" pos="3748">
          <p15:clr>
            <a:srgbClr val="F26B43"/>
          </p15:clr>
        </p15:guide>
        <p15:guide id="56" orient="horz" pos="3974">
          <p15:clr>
            <a:srgbClr val="F26B43"/>
          </p15:clr>
        </p15:guide>
        <p15:guide id="57" orient="horz" pos="4201">
          <p15:clr>
            <a:srgbClr val="F26B43"/>
          </p15:clr>
        </p15:guide>
        <p15:guide id="58" pos="325">
          <p15:clr>
            <a:srgbClr val="F26B43"/>
          </p15:clr>
        </p15:guide>
        <p15:guide id="59" pos="7355">
          <p15:clr>
            <a:srgbClr val="F26B43"/>
          </p15:clr>
        </p15:guide>
        <p15:guide id="60" pos="3795">
          <p15:clr>
            <a:srgbClr val="F26B43"/>
          </p15:clr>
        </p15:guide>
        <p15:guide id="61" pos="3885">
          <p15:clr>
            <a:srgbClr val="F26B43"/>
          </p15:clr>
        </p15:guide>
        <p15:guide id="62"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9.xml"/><Relationship Id="rId1" Type="http://schemas.openxmlformats.org/officeDocument/2006/relationships/tags" Target="../tags/tag3.xml"/><Relationship Id="rId5" Type="http://schemas.openxmlformats.org/officeDocument/2006/relationships/image" Target="../media/image26.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3" Type="http://schemas.openxmlformats.org/officeDocument/2006/relationships/hyperlink" Target="https://gdpr-info.eu/issues/personal-data/" TargetMode="External"/><Relationship Id="rId2" Type="http://schemas.openxmlformats.org/officeDocument/2006/relationships/notesSlide" Target="../notesSlides/notesSlide3.xml"/><Relationship Id="rId1" Type="http://schemas.openxmlformats.org/officeDocument/2006/relationships/slideLayout" Target="../slideLayouts/slideLayout9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7.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community/dpvcg/" TargetMode="External"/><Relationship Id="rId2" Type="http://schemas.openxmlformats.org/officeDocument/2006/relationships/notesSlide" Target="../notesSlides/notesSlide5.xml"/><Relationship Id="rId1" Type="http://schemas.openxmlformats.org/officeDocument/2006/relationships/slideLayout" Target="../slideLayouts/slideLayout97.xml"/><Relationship Id="rId4" Type="http://schemas.openxmlformats.org/officeDocument/2006/relationships/hyperlink" Target="https://w3c.github.io/dpv/dpv/#vocab-purpos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3c.github.io/dpv/dpv/#vocab-purpose" TargetMode="External"/><Relationship Id="rId2" Type="http://schemas.openxmlformats.org/officeDocument/2006/relationships/notesSlide" Target="../notesSlides/notesSlide6.xml"/><Relationship Id="rId1" Type="http://schemas.openxmlformats.org/officeDocument/2006/relationships/slideLayout" Target="../slideLayouts/slideLayout97.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amaraproject/WorkingGroups/issues/60" TargetMode="External"/><Relationship Id="rId2" Type="http://schemas.openxmlformats.org/officeDocument/2006/relationships/notesSlide" Target="../notesSlides/notesSlide7.xml"/><Relationship Id="rId1" Type="http://schemas.openxmlformats.org/officeDocument/2006/relationships/slideLayout" Target="../slideLayouts/slideLayout97.xml"/><Relationship Id="rId4" Type="http://schemas.openxmlformats.org/officeDocument/2006/relationships/hyperlink" Target="https://github.com/camaraproject/WorkingGroups/pull/6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1"/>
            </p:custDataLst>
          </p:nvPr>
        </p:nvGraphicFramePr>
        <p:xfrm>
          <a:off x="1525593" y="1593"/>
          <a:ext cx="1587" cy="1587"/>
        </p:xfrm>
        <a:graphic>
          <a:graphicData uri="http://schemas.openxmlformats.org/presentationml/2006/ole">
            <mc:AlternateContent xmlns:mc="http://schemas.openxmlformats.org/markup-compatibility/2006">
              <mc:Choice xmlns:v="urn:schemas-microsoft-com:vml" Requires="v">
                <p:oleObj name="Diapositiva de think-cell" r:id="rId4" imgW="336" imgH="336" progId="TCLayout.ActiveDocument.1">
                  <p:embed/>
                </p:oleObj>
              </mc:Choice>
              <mc:Fallback>
                <p:oleObj name="Diapositiva de think-cell" r:id="rId4" imgW="336" imgH="336" progId="TCLayout.ActiveDocument.1">
                  <p:embed/>
                  <p:pic>
                    <p:nvPicPr>
                      <p:cNvPr id="3" name="Objeto 2" hidden="1"/>
                      <p:cNvPicPr/>
                      <p:nvPr/>
                    </p:nvPicPr>
                    <p:blipFill>
                      <a:blip r:embed="rId5"/>
                      <a:stretch>
                        <a:fillRect/>
                      </a:stretch>
                    </p:blipFill>
                    <p:spPr>
                      <a:xfrm>
                        <a:off x="1525593" y="1593"/>
                        <a:ext cx="1587" cy="1587"/>
                      </a:xfrm>
                      <a:prstGeom prst="rect">
                        <a:avLst/>
                      </a:prstGeom>
                    </p:spPr>
                  </p:pic>
                </p:oleObj>
              </mc:Fallback>
            </mc:AlternateContent>
          </a:graphicData>
        </a:graphic>
      </p:graphicFrame>
      <p:sp>
        <p:nvSpPr>
          <p:cNvPr id="2" name="Marcador de contenido 1"/>
          <p:cNvSpPr>
            <a:spLocks noGrp="1"/>
          </p:cNvSpPr>
          <p:nvPr>
            <p:ph sz="half" idx="12"/>
          </p:nvPr>
        </p:nvSpPr>
        <p:spPr>
          <a:xfrm>
            <a:off x="606182" y="2704452"/>
            <a:ext cx="6001323" cy="1213153"/>
          </a:xfrm>
        </p:spPr>
        <p:txBody>
          <a:bodyPr vert="horz" wrap="none" lIns="0" tIns="0" rIns="0" bIns="0" numCol="1" rtlCol="0" anchor="t">
            <a:spAutoFit/>
          </a:bodyPr>
          <a:lstStyle/>
          <a:p>
            <a:pPr>
              <a:defRPr/>
            </a:pPr>
            <a:r>
              <a:rPr lang="es-ES" altLang="es-ES" sz="3200" err="1">
                <a:solidFill>
                  <a:schemeClr val="tx2"/>
                </a:solidFill>
                <a:cs typeface="Arial"/>
              </a:rPr>
              <a:t>Identity</a:t>
            </a:r>
            <a:r>
              <a:rPr lang="es-ES" altLang="es-ES" sz="3200">
                <a:solidFill>
                  <a:schemeClr val="tx2"/>
                </a:solidFill>
                <a:cs typeface="Arial"/>
              </a:rPr>
              <a:t> &amp; </a:t>
            </a:r>
            <a:r>
              <a:rPr lang="es-ES" altLang="es-ES" sz="3200" err="1">
                <a:solidFill>
                  <a:schemeClr val="tx2"/>
                </a:solidFill>
                <a:cs typeface="Arial"/>
              </a:rPr>
              <a:t>Consent</a:t>
            </a:r>
            <a:r>
              <a:rPr lang="es-ES" altLang="es-ES" sz="3200">
                <a:solidFill>
                  <a:schemeClr val="tx2"/>
                </a:solidFill>
                <a:cs typeface="Arial"/>
              </a:rPr>
              <a:t> Sub-Project</a:t>
            </a:r>
            <a:endParaRPr lang="en-US" altLang="es-ES">
              <a:solidFill>
                <a:schemeClr val="tx2"/>
              </a:solidFill>
            </a:endParaRPr>
          </a:p>
          <a:p>
            <a:pPr>
              <a:lnSpc>
                <a:spcPct val="100000"/>
              </a:lnSpc>
              <a:defRPr/>
            </a:pPr>
            <a:r>
              <a:rPr lang="es-ES" altLang="es-ES" sz="2800" b="0" i="1" err="1">
                <a:solidFill>
                  <a:srgbClr val="66A3FF"/>
                </a:solidFill>
                <a:cs typeface="Arial"/>
              </a:rPr>
              <a:t>Motivation</a:t>
            </a:r>
            <a:r>
              <a:rPr lang="es-ES" altLang="es-ES" sz="2800" b="0" i="1">
                <a:solidFill>
                  <a:srgbClr val="66A3FF"/>
                </a:solidFill>
                <a:cs typeface="Arial"/>
              </a:rPr>
              <a:t> and </a:t>
            </a:r>
            <a:r>
              <a:rPr lang="es-ES" altLang="es-ES" sz="2800" b="0" i="1" err="1">
                <a:solidFill>
                  <a:srgbClr val="66A3FF"/>
                </a:solidFill>
                <a:cs typeface="Arial"/>
              </a:rPr>
              <a:t>Objectives</a:t>
            </a:r>
            <a:r>
              <a:rPr lang="es-ES" altLang="es-ES" sz="2800" b="0" i="1">
                <a:solidFill>
                  <a:srgbClr val="66A3FF"/>
                </a:solidFill>
                <a:cs typeface="Arial"/>
              </a:rPr>
              <a:t> </a:t>
            </a:r>
            <a:endParaRPr lang="en-US" sz="2800" b="0" i="1">
              <a:solidFill>
                <a:srgbClr val="66A3FF"/>
              </a:solidFill>
            </a:endParaRPr>
          </a:p>
        </p:txBody>
      </p:sp>
      <p:sp>
        <p:nvSpPr>
          <p:cNvPr id="5" name="Elipse 4">
            <a:extLst>
              <a:ext uri="{FF2B5EF4-FFF2-40B4-BE49-F238E27FC236}">
                <a16:creationId xmlns:a16="http://schemas.microsoft.com/office/drawing/2014/main" id="{4BE3B375-1899-4DEC-9D89-45CD64820179}"/>
              </a:ext>
            </a:extLst>
          </p:cNvPr>
          <p:cNvSpPr/>
          <p:nvPr/>
        </p:nvSpPr>
        <p:spPr>
          <a:xfrm>
            <a:off x="5704224" y="5373886"/>
            <a:ext cx="7778393" cy="1503831"/>
          </a:xfrm>
          <a:custGeom>
            <a:avLst/>
            <a:gdLst>
              <a:gd name="connsiteX0" fmla="*/ 0 w 3451123"/>
              <a:gd name="connsiteY0" fmla="*/ 1725562 h 3451123"/>
              <a:gd name="connsiteX1" fmla="*/ 1725562 w 3451123"/>
              <a:gd name="connsiteY1" fmla="*/ 0 h 3451123"/>
              <a:gd name="connsiteX2" fmla="*/ 3451124 w 3451123"/>
              <a:gd name="connsiteY2" fmla="*/ 1725562 h 3451123"/>
              <a:gd name="connsiteX3" fmla="*/ 1725562 w 3451123"/>
              <a:gd name="connsiteY3" fmla="*/ 3451124 h 3451123"/>
              <a:gd name="connsiteX4" fmla="*/ 0 w 3451123"/>
              <a:gd name="connsiteY4" fmla="*/ 1725562 h 3451123"/>
              <a:gd name="connsiteX0" fmla="*/ 1000 w 3452124"/>
              <a:gd name="connsiteY0" fmla="*/ 1725562 h 2186499"/>
              <a:gd name="connsiteX1" fmla="*/ 1726562 w 3452124"/>
              <a:gd name="connsiteY1" fmla="*/ 0 h 2186499"/>
              <a:gd name="connsiteX2" fmla="*/ 3452124 w 3452124"/>
              <a:gd name="connsiteY2" fmla="*/ 1725562 h 2186499"/>
              <a:gd name="connsiteX3" fmla="*/ 1549582 w 3452124"/>
              <a:gd name="connsiteY3" fmla="*/ 1858298 h 2186499"/>
              <a:gd name="connsiteX4" fmla="*/ 1000 w 3452124"/>
              <a:gd name="connsiteY4" fmla="*/ 1725562 h 2186499"/>
              <a:gd name="connsiteX0" fmla="*/ 1000 w 3452124"/>
              <a:gd name="connsiteY0" fmla="*/ 1725562 h 1908638"/>
              <a:gd name="connsiteX1" fmla="*/ 1726562 w 3452124"/>
              <a:gd name="connsiteY1" fmla="*/ 0 h 1908638"/>
              <a:gd name="connsiteX2" fmla="*/ 3452124 w 3452124"/>
              <a:gd name="connsiteY2" fmla="*/ 1725562 h 1908638"/>
              <a:gd name="connsiteX3" fmla="*/ 1549582 w 3452124"/>
              <a:gd name="connsiteY3" fmla="*/ 1858298 h 1908638"/>
              <a:gd name="connsiteX4" fmla="*/ 1000 w 3452124"/>
              <a:gd name="connsiteY4" fmla="*/ 1725562 h 1908638"/>
              <a:gd name="connsiteX0" fmla="*/ 1000 w 3452124"/>
              <a:gd name="connsiteY0" fmla="*/ 1725562 h 2124029"/>
              <a:gd name="connsiteX1" fmla="*/ 1726562 w 3452124"/>
              <a:gd name="connsiteY1" fmla="*/ 0 h 2124029"/>
              <a:gd name="connsiteX2" fmla="*/ 3452124 w 3452124"/>
              <a:gd name="connsiteY2" fmla="*/ 1725562 h 2124029"/>
              <a:gd name="connsiteX3" fmla="*/ 1549582 w 3452124"/>
              <a:gd name="connsiteY3" fmla="*/ 1858298 h 2124029"/>
              <a:gd name="connsiteX4" fmla="*/ 1000 w 3452124"/>
              <a:gd name="connsiteY4" fmla="*/ 1725562 h 2124029"/>
              <a:gd name="connsiteX0" fmla="*/ 49953 w 3501077"/>
              <a:gd name="connsiteY0" fmla="*/ 1725562 h 2098117"/>
              <a:gd name="connsiteX1" fmla="*/ 1775515 w 3501077"/>
              <a:gd name="connsiteY1" fmla="*/ 0 h 2098117"/>
              <a:gd name="connsiteX2" fmla="*/ 3501077 w 3501077"/>
              <a:gd name="connsiteY2" fmla="*/ 1725562 h 2098117"/>
              <a:gd name="connsiteX3" fmla="*/ 1598535 w 3501077"/>
              <a:gd name="connsiteY3" fmla="*/ 1858298 h 2098117"/>
              <a:gd name="connsiteX4" fmla="*/ 49953 w 3501077"/>
              <a:gd name="connsiteY4" fmla="*/ 1725562 h 2098117"/>
              <a:gd name="connsiteX0" fmla="*/ 49953 w 3501077"/>
              <a:gd name="connsiteY0" fmla="*/ 1725562 h 2098117"/>
              <a:gd name="connsiteX1" fmla="*/ 1775515 w 3501077"/>
              <a:gd name="connsiteY1" fmla="*/ 0 h 2098117"/>
              <a:gd name="connsiteX2" fmla="*/ 3501077 w 3501077"/>
              <a:gd name="connsiteY2" fmla="*/ 1725562 h 2098117"/>
              <a:gd name="connsiteX3" fmla="*/ 1598535 w 3501077"/>
              <a:gd name="connsiteY3" fmla="*/ 1858298 h 2098117"/>
              <a:gd name="connsiteX4" fmla="*/ 49953 w 3501077"/>
              <a:gd name="connsiteY4" fmla="*/ 1725562 h 2098117"/>
              <a:gd name="connsiteX0" fmla="*/ 49953 w 3501077"/>
              <a:gd name="connsiteY0" fmla="*/ 1725562 h 1858298"/>
              <a:gd name="connsiteX1" fmla="*/ 1775515 w 3501077"/>
              <a:gd name="connsiteY1" fmla="*/ 0 h 1858298"/>
              <a:gd name="connsiteX2" fmla="*/ 3501077 w 3501077"/>
              <a:gd name="connsiteY2" fmla="*/ 1725562 h 1858298"/>
              <a:gd name="connsiteX3" fmla="*/ 1598535 w 3501077"/>
              <a:gd name="connsiteY3" fmla="*/ 1858298 h 1858298"/>
              <a:gd name="connsiteX4" fmla="*/ 49953 w 3501077"/>
              <a:gd name="connsiteY4" fmla="*/ 1725562 h 1858298"/>
              <a:gd name="connsiteX0" fmla="*/ 0 w 3451124"/>
              <a:gd name="connsiteY0" fmla="*/ 1725562 h 1858298"/>
              <a:gd name="connsiteX1" fmla="*/ 1725562 w 3451124"/>
              <a:gd name="connsiteY1" fmla="*/ 0 h 1858298"/>
              <a:gd name="connsiteX2" fmla="*/ 3451124 w 3451124"/>
              <a:gd name="connsiteY2" fmla="*/ 1725562 h 1858298"/>
              <a:gd name="connsiteX3" fmla="*/ 1548582 w 3451124"/>
              <a:gd name="connsiteY3" fmla="*/ 1858298 h 1858298"/>
              <a:gd name="connsiteX4" fmla="*/ 0 w 3451124"/>
              <a:gd name="connsiteY4" fmla="*/ 1725562 h 1858298"/>
              <a:gd name="connsiteX0" fmla="*/ 0 w 3531644"/>
              <a:gd name="connsiteY0" fmla="*/ 1659793 h 1861246"/>
              <a:gd name="connsiteX1" fmla="*/ 1806082 w 3531644"/>
              <a:gd name="connsiteY1" fmla="*/ 136 h 1861246"/>
              <a:gd name="connsiteX2" fmla="*/ 3531644 w 3531644"/>
              <a:gd name="connsiteY2" fmla="*/ 1725698 h 1861246"/>
              <a:gd name="connsiteX3" fmla="*/ 1629102 w 3531644"/>
              <a:gd name="connsiteY3" fmla="*/ 1858434 h 1861246"/>
              <a:gd name="connsiteX4" fmla="*/ 0 w 3531644"/>
              <a:gd name="connsiteY4" fmla="*/ 1659793 h 1861246"/>
              <a:gd name="connsiteX0" fmla="*/ 0 w 3531644"/>
              <a:gd name="connsiteY0" fmla="*/ 1659735 h 1861188"/>
              <a:gd name="connsiteX1" fmla="*/ 1806082 w 3531644"/>
              <a:gd name="connsiteY1" fmla="*/ 78 h 1861188"/>
              <a:gd name="connsiteX2" fmla="*/ 3531644 w 3531644"/>
              <a:gd name="connsiteY2" fmla="*/ 1725640 h 1861188"/>
              <a:gd name="connsiteX3" fmla="*/ 1629102 w 3531644"/>
              <a:gd name="connsiteY3" fmla="*/ 1858376 h 1861188"/>
              <a:gd name="connsiteX4" fmla="*/ 0 w 3531644"/>
              <a:gd name="connsiteY4" fmla="*/ 1659735 h 1861188"/>
              <a:gd name="connsiteX0" fmla="*/ 0 w 3532100"/>
              <a:gd name="connsiteY0" fmla="*/ 1659735 h 1861188"/>
              <a:gd name="connsiteX1" fmla="*/ 1806082 w 3532100"/>
              <a:gd name="connsiteY1" fmla="*/ 78 h 1861188"/>
              <a:gd name="connsiteX2" fmla="*/ 3531644 w 3532100"/>
              <a:gd name="connsiteY2" fmla="*/ 1725640 h 1861188"/>
              <a:gd name="connsiteX3" fmla="*/ 1629102 w 3532100"/>
              <a:gd name="connsiteY3" fmla="*/ 1858376 h 1861188"/>
              <a:gd name="connsiteX4" fmla="*/ 0 w 3532100"/>
              <a:gd name="connsiteY4" fmla="*/ 1659735 h 1861188"/>
              <a:gd name="connsiteX0" fmla="*/ 0 w 3532149"/>
              <a:gd name="connsiteY0" fmla="*/ 1659735 h 1861188"/>
              <a:gd name="connsiteX1" fmla="*/ 1806082 w 3532149"/>
              <a:gd name="connsiteY1" fmla="*/ 78 h 1861188"/>
              <a:gd name="connsiteX2" fmla="*/ 3531644 w 3532149"/>
              <a:gd name="connsiteY2" fmla="*/ 1725640 h 1861188"/>
              <a:gd name="connsiteX3" fmla="*/ 1629102 w 3532149"/>
              <a:gd name="connsiteY3" fmla="*/ 1858376 h 1861188"/>
              <a:gd name="connsiteX4" fmla="*/ 0 w 3532149"/>
              <a:gd name="connsiteY4" fmla="*/ 1659735 h 1861188"/>
              <a:gd name="connsiteX0" fmla="*/ 0 w 3532149"/>
              <a:gd name="connsiteY0" fmla="*/ 1659735 h 1861189"/>
              <a:gd name="connsiteX1" fmla="*/ 1806082 w 3532149"/>
              <a:gd name="connsiteY1" fmla="*/ 78 h 1861189"/>
              <a:gd name="connsiteX2" fmla="*/ 3531644 w 3532149"/>
              <a:gd name="connsiteY2" fmla="*/ 1725640 h 1861189"/>
              <a:gd name="connsiteX3" fmla="*/ 1629102 w 3532149"/>
              <a:gd name="connsiteY3" fmla="*/ 1858377 h 1861189"/>
              <a:gd name="connsiteX4" fmla="*/ 0 w 3532149"/>
              <a:gd name="connsiteY4" fmla="*/ 1659735 h 1861189"/>
              <a:gd name="connsiteX0" fmla="*/ 0 w 3532149"/>
              <a:gd name="connsiteY0" fmla="*/ 1659735 h 1861190"/>
              <a:gd name="connsiteX1" fmla="*/ 1806082 w 3532149"/>
              <a:gd name="connsiteY1" fmla="*/ 78 h 1861190"/>
              <a:gd name="connsiteX2" fmla="*/ 3531644 w 3532149"/>
              <a:gd name="connsiteY2" fmla="*/ 1725640 h 1861190"/>
              <a:gd name="connsiteX3" fmla="*/ 1629102 w 3532149"/>
              <a:gd name="connsiteY3" fmla="*/ 1858378 h 1861190"/>
              <a:gd name="connsiteX4" fmla="*/ 0 w 3532149"/>
              <a:gd name="connsiteY4" fmla="*/ 1659735 h 1861190"/>
              <a:gd name="connsiteX0" fmla="*/ 0 w 3532149"/>
              <a:gd name="connsiteY0" fmla="*/ 1659735 h 1906674"/>
              <a:gd name="connsiteX1" fmla="*/ 1806082 w 3532149"/>
              <a:gd name="connsiteY1" fmla="*/ 78 h 1906674"/>
              <a:gd name="connsiteX2" fmla="*/ 3531644 w 3532149"/>
              <a:gd name="connsiteY2" fmla="*/ 1725640 h 1906674"/>
              <a:gd name="connsiteX3" fmla="*/ 0 w 3532149"/>
              <a:gd name="connsiteY3" fmla="*/ 1659735 h 1906674"/>
              <a:gd name="connsiteX0" fmla="*/ 0 w 3532149"/>
              <a:gd name="connsiteY0" fmla="*/ 1659735 h 1817478"/>
              <a:gd name="connsiteX1" fmla="*/ 1806082 w 3532149"/>
              <a:gd name="connsiteY1" fmla="*/ 78 h 1817478"/>
              <a:gd name="connsiteX2" fmla="*/ 3531644 w 3532149"/>
              <a:gd name="connsiteY2" fmla="*/ 1725640 h 1817478"/>
              <a:gd name="connsiteX3" fmla="*/ 0 w 3532149"/>
              <a:gd name="connsiteY3" fmla="*/ 1659735 h 1817478"/>
              <a:gd name="connsiteX0" fmla="*/ 0 w 3532149"/>
              <a:gd name="connsiteY0" fmla="*/ 1659735 h 1788055"/>
              <a:gd name="connsiteX1" fmla="*/ 1806082 w 3532149"/>
              <a:gd name="connsiteY1" fmla="*/ 78 h 1788055"/>
              <a:gd name="connsiteX2" fmla="*/ 3531644 w 3532149"/>
              <a:gd name="connsiteY2" fmla="*/ 1725640 h 1788055"/>
              <a:gd name="connsiteX3" fmla="*/ 0 w 3532149"/>
              <a:gd name="connsiteY3" fmla="*/ 1659735 h 1788055"/>
              <a:gd name="connsiteX0" fmla="*/ 0 w 3532149"/>
              <a:gd name="connsiteY0" fmla="*/ 1659735 h 1725640"/>
              <a:gd name="connsiteX1" fmla="*/ 1806082 w 3532149"/>
              <a:gd name="connsiteY1" fmla="*/ 78 h 1725640"/>
              <a:gd name="connsiteX2" fmla="*/ 3531644 w 3532149"/>
              <a:gd name="connsiteY2" fmla="*/ 1725640 h 1725640"/>
              <a:gd name="connsiteX3" fmla="*/ 0 w 3532149"/>
              <a:gd name="connsiteY3" fmla="*/ 1659735 h 1725640"/>
              <a:gd name="connsiteX0" fmla="*/ 0 w 3648372"/>
              <a:gd name="connsiteY0" fmla="*/ 1659692 h 1703629"/>
              <a:gd name="connsiteX1" fmla="*/ 1806082 w 3648372"/>
              <a:gd name="connsiteY1" fmla="*/ 35 h 1703629"/>
              <a:gd name="connsiteX2" fmla="*/ 3647951 w 3648372"/>
              <a:gd name="connsiteY2" fmla="*/ 1703629 h 1703629"/>
              <a:gd name="connsiteX3" fmla="*/ 0 w 3648372"/>
              <a:gd name="connsiteY3" fmla="*/ 1659692 h 1703629"/>
              <a:gd name="connsiteX0" fmla="*/ 0 w 3647951"/>
              <a:gd name="connsiteY0" fmla="*/ 1659692 h 1703629"/>
              <a:gd name="connsiteX1" fmla="*/ 1806082 w 3647951"/>
              <a:gd name="connsiteY1" fmla="*/ 35 h 1703629"/>
              <a:gd name="connsiteX2" fmla="*/ 3647951 w 3647951"/>
              <a:gd name="connsiteY2" fmla="*/ 1703629 h 1703629"/>
              <a:gd name="connsiteX3" fmla="*/ 0 w 3647951"/>
              <a:gd name="connsiteY3" fmla="*/ 1659692 h 1703629"/>
              <a:gd name="connsiteX0" fmla="*/ 0 w 3674791"/>
              <a:gd name="connsiteY0" fmla="*/ 1659793 h 1747667"/>
              <a:gd name="connsiteX1" fmla="*/ 1806082 w 3674791"/>
              <a:gd name="connsiteY1" fmla="*/ 136 h 1747667"/>
              <a:gd name="connsiteX2" fmla="*/ 3674791 w 3674791"/>
              <a:gd name="connsiteY2" fmla="*/ 1747666 h 1747667"/>
              <a:gd name="connsiteX3" fmla="*/ 0 w 3674791"/>
              <a:gd name="connsiteY3" fmla="*/ 1659793 h 1747667"/>
              <a:gd name="connsiteX0" fmla="*/ 0 w 3674791"/>
              <a:gd name="connsiteY0" fmla="*/ 1659701 h 1747574"/>
              <a:gd name="connsiteX1" fmla="*/ 1806082 w 3674791"/>
              <a:gd name="connsiteY1" fmla="*/ 44 h 1747574"/>
              <a:gd name="connsiteX2" fmla="*/ 3674791 w 3674791"/>
              <a:gd name="connsiteY2" fmla="*/ 1747574 h 1747574"/>
              <a:gd name="connsiteX3" fmla="*/ 0 w 3674791"/>
              <a:gd name="connsiteY3" fmla="*/ 1659701 h 1747574"/>
              <a:gd name="connsiteX0" fmla="*/ 0 w 3674791"/>
              <a:gd name="connsiteY0" fmla="*/ 1659701 h 1747574"/>
              <a:gd name="connsiteX1" fmla="*/ 1806082 w 3674791"/>
              <a:gd name="connsiteY1" fmla="*/ 44 h 1747574"/>
              <a:gd name="connsiteX2" fmla="*/ 3674791 w 3674791"/>
              <a:gd name="connsiteY2" fmla="*/ 1747574 h 1747574"/>
              <a:gd name="connsiteX3" fmla="*/ 0 w 3674791"/>
              <a:gd name="connsiteY3" fmla="*/ 1659701 h 1747574"/>
              <a:gd name="connsiteX0" fmla="*/ 0 w 3674791"/>
              <a:gd name="connsiteY0" fmla="*/ 1659711 h 1747584"/>
              <a:gd name="connsiteX1" fmla="*/ 1806082 w 3674791"/>
              <a:gd name="connsiteY1" fmla="*/ 54 h 1747584"/>
              <a:gd name="connsiteX2" fmla="*/ 3674791 w 3674791"/>
              <a:gd name="connsiteY2" fmla="*/ 1747584 h 1747584"/>
              <a:gd name="connsiteX3" fmla="*/ 0 w 3674791"/>
              <a:gd name="connsiteY3" fmla="*/ 1659711 h 1747584"/>
              <a:gd name="connsiteX0" fmla="*/ 0 w 3669355"/>
              <a:gd name="connsiteY0" fmla="*/ 1713081 h 1747562"/>
              <a:gd name="connsiteX1" fmla="*/ 1800646 w 3669355"/>
              <a:gd name="connsiteY1" fmla="*/ 32 h 1747562"/>
              <a:gd name="connsiteX2" fmla="*/ 3669355 w 3669355"/>
              <a:gd name="connsiteY2" fmla="*/ 1747562 h 1747562"/>
              <a:gd name="connsiteX3" fmla="*/ 0 w 3669355"/>
              <a:gd name="connsiteY3" fmla="*/ 1713081 h 1747562"/>
              <a:gd name="connsiteX0" fmla="*/ 0 w 3669355"/>
              <a:gd name="connsiteY0" fmla="*/ 1713081 h 1747562"/>
              <a:gd name="connsiteX1" fmla="*/ 1800646 w 3669355"/>
              <a:gd name="connsiteY1" fmla="*/ 32 h 1747562"/>
              <a:gd name="connsiteX2" fmla="*/ 3669355 w 3669355"/>
              <a:gd name="connsiteY2" fmla="*/ 1747562 h 1747562"/>
              <a:gd name="connsiteX3" fmla="*/ 0 w 3669355"/>
              <a:gd name="connsiteY3" fmla="*/ 1713081 h 1747562"/>
              <a:gd name="connsiteX0" fmla="*/ 0 w 3653047"/>
              <a:gd name="connsiteY0" fmla="*/ 1713061 h 1734194"/>
              <a:gd name="connsiteX1" fmla="*/ 1800646 w 3653047"/>
              <a:gd name="connsiteY1" fmla="*/ 12 h 1734194"/>
              <a:gd name="connsiteX2" fmla="*/ 3653047 w 3653047"/>
              <a:gd name="connsiteY2" fmla="*/ 1734194 h 1734194"/>
              <a:gd name="connsiteX3" fmla="*/ 0 w 3653047"/>
              <a:gd name="connsiteY3" fmla="*/ 1713061 h 1734194"/>
              <a:gd name="connsiteX0" fmla="*/ 0 w 3653047"/>
              <a:gd name="connsiteY0" fmla="*/ 1713061 h 1734194"/>
              <a:gd name="connsiteX1" fmla="*/ 1800646 w 3653047"/>
              <a:gd name="connsiteY1" fmla="*/ 12 h 1734194"/>
              <a:gd name="connsiteX2" fmla="*/ 3653047 w 3653047"/>
              <a:gd name="connsiteY2" fmla="*/ 1734194 h 1734194"/>
              <a:gd name="connsiteX3" fmla="*/ 0 w 3653047"/>
              <a:gd name="connsiteY3" fmla="*/ 1713061 h 1734194"/>
            </a:gdLst>
            <a:ahLst/>
            <a:cxnLst>
              <a:cxn ang="0">
                <a:pos x="connsiteX0" y="connsiteY0"/>
              </a:cxn>
              <a:cxn ang="0">
                <a:pos x="connsiteX1" y="connsiteY1"/>
              </a:cxn>
              <a:cxn ang="0">
                <a:pos x="connsiteX2" y="connsiteY2"/>
              </a:cxn>
              <a:cxn ang="0">
                <a:pos x="connsiteX3" y="connsiteY3"/>
              </a:cxn>
            </a:cxnLst>
            <a:rect l="l" t="t" r="r" b="b"/>
            <a:pathLst>
              <a:path w="3653047" h="1734194">
                <a:moveTo>
                  <a:pt x="0" y="1713061"/>
                </a:moveTo>
                <a:cubicBezTo>
                  <a:pt x="461594" y="783296"/>
                  <a:pt x="1191805" y="-3510"/>
                  <a:pt x="1800646" y="12"/>
                </a:cubicBezTo>
                <a:cubicBezTo>
                  <a:pt x="2409487" y="3534"/>
                  <a:pt x="3268342" y="715287"/>
                  <a:pt x="3653047" y="1734194"/>
                </a:cubicBezTo>
                <a:lnTo>
                  <a:pt x="0" y="1713061"/>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000">
              <a:solidFill>
                <a:schemeClr val="bg1"/>
              </a:solidFill>
            </a:endParaRPr>
          </a:p>
        </p:txBody>
      </p:sp>
      <p:grpSp>
        <p:nvGrpSpPr>
          <p:cNvPr id="9" name="Grupo 8">
            <a:extLst>
              <a:ext uri="{FF2B5EF4-FFF2-40B4-BE49-F238E27FC236}">
                <a16:creationId xmlns:a16="http://schemas.microsoft.com/office/drawing/2014/main" id="{203083AC-470F-467D-9512-D937FB113FCC}"/>
              </a:ext>
            </a:extLst>
          </p:cNvPr>
          <p:cNvGrpSpPr/>
          <p:nvPr/>
        </p:nvGrpSpPr>
        <p:grpSpPr>
          <a:xfrm>
            <a:off x="617764" y="2410795"/>
            <a:ext cx="748947" cy="188941"/>
            <a:chOff x="1055507" y="1075764"/>
            <a:chExt cx="770304" cy="194329"/>
          </a:xfrm>
          <a:solidFill>
            <a:schemeClr val="tx2"/>
          </a:solidFill>
        </p:grpSpPr>
        <p:sp>
          <p:nvSpPr>
            <p:cNvPr id="10" name="Elipse 9">
              <a:extLst>
                <a:ext uri="{FF2B5EF4-FFF2-40B4-BE49-F238E27FC236}">
                  <a16:creationId xmlns:a16="http://schemas.microsoft.com/office/drawing/2014/main" id="{3EEFD891-D180-41AB-8EBB-3EC41238E616}"/>
                </a:ext>
              </a:extLst>
            </p:cNvPr>
            <p:cNvSpPr/>
            <p:nvPr userDrawn="1"/>
          </p:nvSpPr>
          <p:spPr>
            <a:xfrm>
              <a:off x="1631481"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err="1">
                <a:solidFill>
                  <a:schemeClr val="tx1"/>
                </a:solidFill>
              </a:endParaRPr>
            </a:p>
          </p:txBody>
        </p:sp>
        <p:sp>
          <p:nvSpPr>
            <p:cNvPr id="12" name="Elipse 11">
              <a:extLst>
                <a:ext uri="{FF2B5EF4-FFF2-40B4-BE49-F238E27FC236}">
                  <a16:creationId xmlns:a16="http://schemas.microsoft.com/office/drawing/2014/main" id="{A02702EB-F96D-4E91-8578-B24CEE959E44}"/>
                </a:ext>
              </a:extLst>
            </p:cNvPr>
            <p:cNvSpPr/>
            <p:nvPr userDrawn="1"/>
          </p:nvSpPr>
          <p:spPr>
            <a:xfrm>
              <a:off x="1343402"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err="1">
                <a:solidFill>
                  <a:schemeClr val="tx1"/>
                </a:solidFill>
              </a:endParaRPr>
            </a:p>
          </p:txBody>
        </p:sp>
        <p:sp>
          <p:nvSpPr>
            <p:cNvPr id="13" name="Elipse 12">
              <a:extLst>
                <a:ext uri="{FF2B5EF4-FFF2-40B4-BE49-F238E27FC236}">
                  <a16:creationId xmlns:a16="http://schemas.microsoft.com/office/drawing/2014/main" id="{795B7FF0-55F0-44B6-9982-82E527744421}"/>
                </a:ext>
              </a:extLst>
            </p:cNvPr>
            <p:cNvSpPr/>
            <p:nvPr userDrawn="1"/>
          </p:nvSpPr>
          <p:spPr>
            <a:xfrm>
              <a:off x="1055507" y="1075764"/>
              <a:ext cx="194330" cy="194329"/>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err="1">
                <a:solidFill>
                  <a:schemeClr val="tx1"/>
                </a:solidFill>
              </a:endParaRPr>
            </a:p>
          </p:txBody>
        </p:sp>
      </p:grpSp>
      <p:sp>
        <p:nvSpPr>
          <p:cNvPr id="16" name="Text Placeholder 7">
            <a:extLst>
              <a:ext uri="{FF2B5EF4-FFF2-40B4-BE49-F238E27FC236}">
                <a16:creationId xmlns:a16="http://schemas.microsoft.com/office/drawing/2014/main" id="{2DBC4997-02E1-94BF-687E-B8806C04947C}"/>
              </a:ext>
            </a:extLst>
          </p:cNvPr>
          <p:cNvSpPr txBox="1">
            <a:spLocks/>
          </p:cNvSpPr>
          <p:nvPr/>
        </p:nvSpPr>
        <p:spPr>
          <a:xfrm>
            <a:off x="402700" y="5949950"/>
            <a:ext cx="9492760" cy="361460"/>
          </a:xfrm>
          <a:prstGeom prst="rect">
            <a:avLst/>
          </a:prstGeom>
        </p:spPr>
        <p:txBody>
          <a:bodyPr vert="horz" lIns="121917" tIns="60958" rIns="121917" bIns="60958" numCol="1" rtlCol="0" anchor="t">
            <a:normAutofit fontScale="25000" lnSpcReduction="20000"/>
          </a:bodyPr>
          <a:lstStyle>
            <a:lvl1pPr marL="0" indent="0" algn="l" defTabSz="914400" rtl="0" eaLnBrk="1" latinLnBrk="0" hangingPunct="1">
              <a:lnSpc>
                <a:spcPts val="5189"/>
              </a:lnSpc>
              <a:spcBef>
                <a:spcPts val="900"/>
              </a:spcBef>
              <a:buClr>
                <a:schemeClr val="bg1"/>
              </a:buClr>
              <a:buSzPct val="100000"/>
              <a:buFont typeface="Arial" panose="020B0604020202020204" pitchFamily="34" charset="0"/>
              <a:buNone/>
              <a:defRPr lang="es-ES" altLang="es-ES" sz="4000" b="1" i="0" kern="1200" spc="-8" baseline="0" dirty="0" smtClean="0">
                <a:solidFill>
                  <a:schemeClr val="tx1"/>
                </a:solidFill>
                <a:latin typeface="+mj-lt"/>
                <a:ea typeface="Arial" charset="0"/>
                <a:cs typeface="Arial" charset="0"/>
                <a:sym typeface="Gill Sans" charset="0"/>
              </a:defRPr>
            </a:lvl1pPr>
            <a:lvl2pPr marL="800040" indent="-342874" algn="l" defTabSz="914400" rtl="0" eaLnBrk="1" latinLnBrk="0" hangingPunct="1">
              <a:lnSpc>
                <a:spcPct val="90000"/>
              </a:lnSpc>
              <a:spcBef>
                <a:spcPts val="500"/>
              </a:spcBef>
              <a:buClr>
                <a:schemeClr val="bg1"/>
              </a:buClr>
              <a:buFont typeface="Courier New" panose="02070309020205020404" pitchFamily="49" charset="0"/>
              <a:buChar char="o"/>
              <a:defRPr lang="es-ES" altLang="es-ES" sz="1425" b="0" kern="1200" baseline="0" dirty="0" smtClean="0">
                <a:solidFill>
                  <a:schemeClr val="bg1"/>
                </a:solidFill>
                <a:latin typeface="Telefonica ExtraLight"/>
                <a:ea typeface="MS PGothic" pitchFamily="34" charset="-128"/>
                <a:cs typeface="Telefonica ExtraLight"/>
                <a:sym typeface="Gill Sans" charset="0"/>
              </a:defRPr>
            </a:lvl2pPr>
            <a:lvl3pPr marL="1257207" indent="-342874" algn="l" defTabSz="914400" rtl="0" eaLnBrk="1" latinLnBrk="0" hangingPunct="1">
              <a:lnSpc>
                <a:spcPct val="90000"/>
              </a:lnSpc>
              <a:spcBef>
                <a:spcPts val="500"/>
              </a:spcBef>
              <a:buClr>
                <a:schemeClr val="bg1"/>
              </a:buClr>
              <a:buFont typeface="Wingdings" panose="05000000000000000000" pitchFamily="2" charset="2"/>
              <a:buChar char="§"/>
              <a:defRPr lang="es-ES" altLang="es-ES" sz="1425" b="0" kern="1200" baseline="0" dirty="0" smtClean="0">
                <a:solidFill>
                  <a:schemeClr val="bg1"/>
                </a:solidFill>
                <a:latin typeface="Telefonica ExtraLight"/>
                <a:ea typeface="MS PGothic" pitchFamily="34" charset="-128"/>
                <a:cs typeface="Telefonica ExtraLight"/>
                <a:sym typeface="Gill Sans" charset="0"/>
              </a:defRPr>
            </a:lvl3pPr>
            <a:lvl4pPr marL="1371600" indent="0" algn="l" defTabSz="914400" rtl="0" eaLnBrk="1" latinLnBrk="0" hangingPunct="1">
              <a:lnSpc>
                <a:spcPct val="90000"/>
              </a:lnSpc>
              <a:spcBef>
                <a:spcPts val="500"/>
              </a:spcBef>
              <a:buClr>
                <a:schemeClr val="bg1"/>
              </a:buClr>
              <a:buFontTx/>
              <a:buNone/>
              <a:defRPr lang="es-ES" altLang="es-ES" sz="1425" b="0" kern="1200" baseline="0" dirty="0" smtClean="0">
                <a:solidFill>
                  <a:schemeClr val="bg1"/>
                </a:solidFill>
                <a:latin typeface="Telefonica ExtraLight"/>
                <a:ea typeface="MS PGothic" pitchFamily="34" charset="-128"/>
                <a:cs typeface="Telefonica ExtraLight"/>
                <a:sym typeface="Gill Sans" charset="0"/>
              </a:defRPr>
            </a:lvl4pPr>
            <a:lvl5pPr marL="1828800" indent="0" algn="l" defTabSz="914400" rtl="0" eaLnBrk="1" latinLnBrk="0" hangingPunct="1">
              <a:lnSpc>
                <a:spcPct val="90000"/>
              </a:lnSpc>
              <a:spcBef>
                <a:spcPts val="500"/>
              </a:spcBef>
              <a:buClr>
                <a:schemeClr val="tx2"/>
              </a:buClr>
              <a:buFontTx/>
              <a:buNone/>
              <a:defRPr sz="2025" kern="1200" baseline="0">
                <a:solidFill>
                  <a:schemeClr val="tx2"/>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a:t>Octubre 2022</a:t>
            </a:r>
          </a:p>
        </p:txBody>
      </p:sp>
      <p:sp>
        <p:nvSpPr>
          <p:cNvPr id="4" name="Título 1">
            <a:extLst>
              <a:ext uri="{FF2B5EF4-FFF2-40B4-BE49-F238E27FC236}">
                <a16:creationId xmlns:a16="http://schemas.microsoft.com/office/drawing/2014/main" id="{4FAF2CBB-4A78-2618-2B26-2C4CC9AD0CFA}"/>
              </a:ext>
            </a:extLst>
          </p:cNvPr>
          <p:cNvSpPr txBox="1">
            <a:spLocks/>
          </p:cNvSpPr>
          <p:nvPr/>
        </p:nvSpPr>
        <p:spPr>
          <a:xfrm>
            <a:off x="9895460" y="489792"/>
            <a:ext cx="1818650" cy="65881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400" b="1" i="0" kern="1200" baseline="0">
                <a:solidFill>
                  <a:schemeClr val="tx2"/>
                </a:solidFill>
                <a:latin typeface="+mj-lt"/>
                <a:ea typeface="+mj-ea"/>
                <a:cs typeface="+mj-cs"/>
              </a:defRPr>
            </a:lvl1pPr>
          </a:lstStyle>
          <a:p>
            <a:endParaRPr lang="en-GB" sz="3600">
              <a:solidFill>
                <a:srgbClr val="FF0000"/>
              </a:solidFill>
              <a:cs typeface="Arial"/>
            </a:endParaRPr>
          </a:p>
        </p:txBody>
      </p:sp>
    </p:spTree>
    <p:extLst>
      <p:ext uri="{BB962C8B-B14F-4D97-AF65-F5344CB8AC3E}">
        <p14:creationId xmlns:p14="http://schemas.microsoft.com/office/powerpoint/2010/main" val="113655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C5E217-19BA-1D46-985A-4FE926AE6BB5}"/>
              </a:ext>
            </a:extLst>
          </p:cNvPr>
          <p:cNvPicPr>
            <a:picLocks noChangeAspect="1"/>
          </p:cNvPicPr>
          <p:nvPr/>
        </p:nvPicPr>
        <p:blipFill>
          <a:blip r:embed="rId2"/>
          <a:stretch>
            <a:fillRect/>
          </a:stretch>
        </p:blipFill>
        <p:spPr>
          <a:xfrm>
            <a:off x="5643407" y="2816668"/>
            <a:ext cx="905186" cy="1224663"/>
          </a:xfrm>
          <a:prstGeom prst="rect">
            <a:avLst/>
          </a:prstGeom>
        </p:spPr>
      </p:pic>
    </p:spTree>
    <p:extLst>
      <p:ext uri="{BB962C8B-B14F-4D97-AF65-F5344CB8AC3E}">
        <p14:creationId xmlns:p14="http://schemas.microsoft.com/office/powerpoint/2010/main" val="43617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90688B-8220-27BA-17B8-08D977C89AC8}"/>
              </a:ext>
            </a:extLst>
          </p:cNvPr>
          <p:cNvSpPr>
            <a:spLocks noGrp="1"/>
          </p:cNvSpPr>
          <p:nvPr>
            <p:ph type="sldNum" sz="quarter" idx="10"/>
          </p:nvPr>
        </p:nvSpPr>
        <p:spPr/>
        <p:txBody>
          <a:bodyPr/>
          <a:lstStyle/>
          <a:p>
            <a:fld id="{E7EBEDA2-51E6-554C-A63C-E820F6D0080D}" type="slidenum">
              <a:rPr lang="es-ES" smtClean="0"/>
              <a:pPr/>
              <a:t>2</a:t>
            </a:fld>
            <a:endParaRPr lang="es-ES"/>
          </a:p>
        </p:txBody>
      </p:sp>
      <p:sp>
        <p:nvSpPr>
          <p:cNvPr id="3" name="Título 2">
            <a:extLst>
              <a:ext uri="{FF2B5EF4-FFF2-40B4-BE49-F238E27FC236}">
                <a16:creationId xmlns:a16="http://schemas.microsoft.com/office/drawing/2014/main" id="{9320F024-B9F3-B552-549A-DC28F8B5BE65}"/>
              </a:ext>
            </a:extLst>
          </p:cNvPr>
          <p:cNvSpPr>
            <a:spLocks noGrp="1"/>
          </p:cNvSpPr>
          <p:nvPr>
            <p:ph type="title"/>
          </p:nvPr>
        </p:nvSpPr>
        <p:spPr/>
        <p:txBody>
          <a:bodyPr/>
          <a:lstStyle/>
          <a:p>
            <a:pPr algn="ctr"/>
            <a:r>
              <a:rPr lang="en-GB" sz="3600"/>
              <a:t>“Privacy by design”</a:t>
            </a:r>
          </a:p>
        </p:txBody>
      </p:sp>
      <p:sp>
        <p:nvSpPr>
          <p:cNvPr id="4" name="Marcador de texto 3">
            <a:extLst>
              <a:ext uri="{FF2B5EF4-FFF2-40B4-BE49-F238E27FC236}">
                <a16:creationId xmlns:a16="http://schemas.microsoft.com/office/drawing/2014/main" id="{065C2E2F-A333-C075-7A2F-0DBF0E8E11D0}"/>
              </a:ext>
            </a:extLst>
          </p:cNvPr>
          <p:cNvSpPr>
            <a:spLocks noGrp="1"/>
          </p:cNvSpPr>
          <p:nvPr>
            <p:ph type="body" sz="quarter" idx="11"/>
          </p:nvPr>
        </p:nvSpPr>
        <p:spPr>
          <a:xfrm>
            <a:off x="395599" y="3141663"/>
            <a:ext cx="10923594" cy="1164448"/>
          </a:xfrm>
        </p:spPr>
        <p:txBody>
          <a:bodyPr/>
          <a:lstStyle/>
          <a:p>
            <a:pPr algn="ctr"/>
            <a:r>
              <a:rPr lang="es-ES" sz="2800" i="1"/>
              <a:t>“data </a:t>
            </a:r>
            <a:r>
              <a:rPr lang="es-ES" sz="2800" i="1" err="1"/>
              <a:t>protection</a:t>
            </a:r>
            <a:r>
              <a:rPr lang="es-ES" sz="2800" i="1"/>
              <a:t> </a:t>
            </a:r>
            <a:r>
              <a:rPr lang="es-ES" sz="2800" i="1" err="1"/>
              <a:t>through</a:t>
            </a:r>
            <a:r>
              <a:rPr lang="es-ES" sz="2800" i="1"/>
              <a:t> </a:t>
            </a:r>
            <a:r>
              <a:rPr lang="es-ES" sz="2800" i="1" err="1"/>
              <a:t>technology</a:t>
            </a:r>
            <a:r>
              <a:rPr lang="es-ES" sz="2800" i="1"/>
              <a:t> </a:t>
            </a:r>
            <a:r>
              <a:rPr lang="es-ES" sz="2800" i="1" err="1"/>
              <a:t>design</a:t>
            </a:r>
            <a:r>
              <a:rPr lang="es-ES" sz="2800" i="1"/>
              <a:t>”</a:t>
            </a:r>
            <a:endParaRPr lang="en-GB" sz="2800" i="1"/>
          </a:p>
          <a:p>
            <a:r>
              <a:rPr lang="en-GB" sz="2800" i="1"/>
              <a:t>CAMARA API ecosystem to be designed to ensure this concept</a:t>
            </a:r>
          </a:p>
        </p:txBody>
      </p:sp>
    </p:spTree>
    <p:extLst>
      <p:ext uri="{BB962C8B-B14F-4D97-AF65-F5344CB8AC3E}">
        <p14:creationId xmlns:p14="http://schemas.microsoft.com/office/powerpoint/2010/main" val="70292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50DDC-A264-5F7D-20CE-DC768FADA734}"/>
              </a:ext>
            </a:extLst>
          </p:cNvPr>
          <p:cNvSpPr>
            <a:spLocks noGrp="1"/>
          </p:cNvSpPr>
          <p:nvPr>
            <p:ph type="title" idx="4294967295"/>
          </p:nvPr>
        </p:nvSpPr>
        <p:spPr>
          <a:xfrm>
            <a:off x="311150" y="360000"/>
            <a:ext cx="11880850" cy="658812"/>
          </a:xfrm>
        </p:spPr>
        <p:txBody>
          <a:bodyPr/>
          <a:lstStyle/>
          <a:p>
            <a:r>
              <a:rPr lang="en-GB"/>
              <a:t>Motivation (1/2) - Identity</a:t>
            </a:r>
          </a:p>
        </p:txBody>
      </p:sp>
      <p:sp>
        <p:nvSpPr>
          <p:cNvPr id="15" name="TextBox 28">
            <a:extLst>
              <a:ext uri="{FF2B5EF4-FFF2-40B4-BE49-F238E27FC236}">
                <a16:creationId xmlns:a16="http://schemas.microsoft.com/office/drawing/2014/main" id="{F791D5D5-3BBA-4D0E-CD1D-42DDA2107FDA}"/>
              </a:ext>
            </a:extLst>
          </p:cNvPr>
          <p:cNvSpPr txBox="1"/>
          <p:nvPr/>
        </p:nvSpPr>
        <p:spPr>
          <a:xfrm>
            <a:off x="413266" y="1018812"/>
            <a:ext cx="11383756" cy="4493538"/>
          </a:xfrm>
          <a:prstGeom prst="rect">
            <a:avLst/>
          </a:prstGeom>
          <a:noFill/>
        </p:spPr>
        <p:txBody>
          <a:bodyPr wrap="square" lIns="91440" tIns="45720" rIns="91440" bIns="45720" rtlCol="0" anchor="t">
            <a:spAutoFit/>
          </a:bodyPr>
          <a:lstStyle/>
          <a:p>
            <a:pPr>
              <a:defRPr/>
            </a:pPr>
            <a:endParaRPr lang="en-GB" sz="2000" b="1" u="sng">
              <a:cs typeface="Arial"/>
            </a:endParaRPr>
          </a:p>
          <a:p>
            <a:pPr marL="285750" indent="-285750">
              <a:buFont typeface="Arial" panose="020B0604020202020204" pitchFamily="34" charset="0"/>
              <a:buChar char="•"/>
              <a:defRPr/>
            </a:pPr>
            <a:r>
              <a:rPr lang="en-GB" sz="2000">
                <a:ea typeface="+mn-lt"/>
                <a:cs typeface="+mn-lt"/>
              </a:rPr>
              <a:t>Know </a:t>
            </a:r>
            <a:r>
              <a:rPr lang="en-GB" sz="2000" b="1">
                <a:ea typeface="+mn-lt"/>
                <a:cs typeface="+mn-lt"/>
              </a:rPr>
              <a:t>who the user </a:t>
            </a:r>
            <a:r>
              <a:rPr lang="en-GB" sz="2000">
                <a:ea typeface="+mn-lt"/>
                <a:cs typeface="+mn-lt"/>
              </a:rPr>
              <a:t>is: </a:t>
            </a:r>
          </a:p>
          <a:p>
            <a:pPr marL="742950" lvl="1" indent="-285750">
              <a:buFont typeface="Arial" panose="020B0604020202020204" pitchFamily="34" charset="0"/>
              <a:buChar char="•"/>
              <a:defRPr/>
            </a:pPr>
            <a:r>
              <a:rPr lang="en-GB">
                <a:ea typeface="+mn-lt"/>
                <a:cs typeface="+mn-lt"/>
              </a:rPr>
              <a:t>Key concepts: </a:t>
            </a:r>
            <a:r>
              <a:rPr lang="en-GB" b="1">
                <a:ea typeface="+mn-lt"/>
                <a:cs typeface="+mn-lt"/>
              </a:rPr>
              <a:t>User,</a:t>
            </a:r>
            <a:r>
              <a:rPr lang="en-GB">
                <a:ea typeface="+mn-lt"/>
                <a:cs typeface="+mn-lt"/>
              </a:rPr>
              <a:t> </a:t>
            </a:r>
            <a:r>
              <a:rPr lang="en-GB" b="1">
                <a:ea typeface="+mn-lt"/>
                <a:cs typeface="+mn-lt"/>
              </a:rPr>
              <a:t>Identification, Authentication</a:t>
            </a:r>
          </a:p>
          <a:p>
            <a:pPr marL="742950" lvl="1" indent="-285750">
              <a:buFont typeface="Arial" panose="020B0604020202020204" pitchFamily="34" charset="0"/>
              <a:buChar char="•"/>
              <a:defRPr/>
            </a:pPr>
            <a:endParaRPr lang="en-GB" sz="2000" b="1">
              <a:ea typeface="+mn-lt"/>
              <a:cs typeface="+mn-lt"/>
            </a:endParaRPr>
          </a:p>
          <a:p>
            <a:pPr marL="285750" indent="-285750">
              <a:buFont typeface="Arial" panose="020B0604020202020204" pitchFamily="34" charset="0"/>
              <a:buChar char="•"/>
              <a:defRPr/>
            </a:pPr>
            <a:r>
              <a:rPr kumimoji="0" lang="en-GB" sz="2000" b="1" i="0" strike="noStrike" kern="1200" cap="none" spc="0" normalizeH="0" baseline="0" noProof="0">
                <a:ln>
                  <a:noFill/>
                </a:ln>
                <a:effectLst/>
                <a:uLnTx/>
                <a:uFillTx/>
                <a:ea typeface="+mn-lt"/>
                <a:cs typeface="+mn-lt"/>
              </a:rPr>
              <a:t>User</a:t>
            </a:r>
            <a:endParaRPr lang="en-GB" sz="2000" b="1" i="0" strike="noStrike" kern="1200" cap="none" spc="0" normalizeH="0" baseline="0" noProof="0">
              <a:ln>
                <a:noFill/>
              </a:ln>
              <a:effectLst/>
              <a:uLnTx/>
              <a:uFillTx/>
              <a:ea typeface="+mn-lt"/>
              <a:cs typeface="+mn-lt"/>
            </a:endParaRPr>
          </a:p>
          <a:p>
            <a:pPr marL="742950" lvl="1" indent="-285750">
              <a:buFont typeface="Arial" panose="020B0604020202020204" pitchFamily="34" charset="0"/>
              <a:buChar char="•"/>
              <a:defRPr/>
            </a:pPr>
            <a:r>
              <a:rPr lang="en-GB">
                <a:ea typeface="+mn-lt"/>
                <a:cs typeface="+mn-lt"/>
              </a:rPr>
              <a:t>NOT the API Client/Consumer, but end user i.e.: Customer of the Telco Operator</a:t>
            </a:r>
          </a:p>
          <a:p>
            <a:pPr marL="742950" lvl="1" indent="-285750">
              <a:buFont typeface="Arial" panose="020B0604020202020204" pitchFamily="34" charset="0"/>
              <a:buChar char="•"/>
              <a:defRPr/>
            </a:pPr>
            <a:r>
              <a:rPr kumimoji="0" lang="en-GB" i="0" strike="noStrike" kern="1200" cap="none" spc="0" normalizeH="0" baseline="0" noProof="0">
                <a:ln>
                  <a:noFill/>
                </a:ln>
                <a:effectLst/>
                <a:uLnTx/>
                <a:uFillTx/>
                <a:ea typeface="+mn-lt"/>
                <a:cs typeface="+mn-lt"/>
              </a:rPr>
              <a:t>Could be a person or a company, different considerations may apply</a:t>
            </a:r>
            <a:endParaRPr lang="en-GB" i="0" strike="noStrike" kern="1200" cap="none" spc="0" normalizeH="0" baseline="0" noProof="0">
              <a:ln>
                <a:noFill/>
              </a:ln>
              <a:effectLst/>
              <a:uLnTx/>
              <a:uFillTx/>
              <a:ea typeface="+mn-lt"/>
              <a:cs typeface="+mn-lt"/>
            </a:endParaRPr>
          </a:p>
          <a:p>
            <a:pPr marL="742950" lvl="1" indent="-285750">
              <a:buFont typeface="Arial" panose="020B0604020202020204" pitchFamily="34" charset="0"/>
              <a:buChar char="•"/>
              <a:defRPr/>
            </a:pPr>
            <a:r>
              <a:rPr lang="en-GB">
                <a:ea typeface="+mn-lt"/>
                <a:cs typeface="+mn-lt"/>
              </a:rPr>
              <a:t>User / phone number: Not necessarily 1to1</a:t>
            </a:r>
          </a:p>
          <a:p>
            <a:pPr marL="742950" lvl="1" indent="-285750">
              <a:buFont typeface="Arial" panose="020B0604020202020204" pitchFamily="34" charset="0"/>
              <a:buChar char="•"/>
              <a:defRPr/>
            </a:pPr>
            <a:endParaRPr lang="en-GB">
              <a:ea typeface="+mn-lt"/>
              <a:cs typeface="+mn-lt"/>
            </a:endParaRPr>
          </a:p>
          <a:p>
            <a:pPr marL="285750" indent="-285750">
              <a:buFont typeface="Arial" panose="020B0604020202020204" pitchFamily="34" charset="0"/>
              <a:buChar char="•"/>
              <a:defRPr/>
            </a:pPr>
            <a:r>
              <a:rPr lang="en-GB" sz="2000">
                <a:ea typeface="+mn-lt"/>
                <a:cs typeface="+mn-lt"/>
              </a:rPr>
              <a:t>Identification</a:t>
            </a:r>
            <a:r>
              <a:rPr lang="en-GB">
                <a:ea typeface="+mn-lt"/>
                <a:cs typeface="+mn-lt"/>
              </a:rPr>
              <a:t>:</a:t>
            </a:r>
          </a:p>
          <a:p>
            <a:pPr marL="742950" lvl="1" indent="-285750">
              <a:buFont typeface="Arial" panose="020B0604020202020204" pitchFamily="34" charset="0"/>
              <a:buChar char="•"/>
              <a:defRPr/>
            </a:pPr>
            <a:r>
              <a:rPr lang="en-GB">
                <a:ea typeface="+mn-lt"/>
                <a:cs typeface="+mn-lt"/>
              </a:rPr>
              <a:t>Get an identity of a user by some piece of information. E.g.: IP, phone number, document number</a:t>
            </a:r>
          </a:p>
          <a:p>
            <a:pPr marL="742950" lvl="1" indent="-285750">
              <a:buFont typeface="Arial" panose="020B0604020202020204" pitchFamily="34" charset="0"/>
              <a:buChar char="•"/>
              <a:defRPr/>
            </a:pPr>
            <a:endParaRPr lang="en-GB" sz="2000">
              <a:ea typeface="+mn-lt"/>
              <a:cs typeface="+mn-lt"/>
            </a:endParaRPr>
          </a:p>
          <a:p>
            <a:pPr marL="285750" indent="-285750">
              <a:buFont typeface="Arial" panose="020B0604020202020204" pitchFamily="34" charset="0"/>
              <a:buChar char="•"/>
              <a:defRPr/>
            </a:pPr>
            <a:r>
              <a:rPr lang="en-GB" sz="2000">
                <a:ea typeface="+mn-lt"/>
                <a:cs typeface="+mn-lt"/>
              </a:rPr>
              <a:t>Authentication:</a:t>
            </a:r>
          </a:p>
          <a:p>
            <a:pPr marL="742950" lvl="1" indent="-285750">
              <a:buFont typeface="Arial" panose="020B0604020202020204" pitchFamily="34" charset="0"/>
              <a:buChar char="•"/>
              <a:defRPr/>
            </a:pPr>
            <a:r>
              <a:rPr lang="en-GB" sz="2000">
                <a:ea typeface="+mn-lt"/>
                <a:cs typeface="+mn-lt"/>
              </a:rPr>
              <a:t>Proof such user identity. Several means: IP Auth, SMS OTP, user/pass, etc</a:t>
            </a:r>
          </a:p>
          <a:p>
            <a:pPr>
              <a:defRPr/>
            </a:pPr>
            <a:endParaRPr lang="en-GB" sz="2000">
              <a:ea typeface="+mn-lt"/>
              <a:cs typeface="+mn-lt"/>
            </a:endParaRPr>
          </a:p>
        </p:txBody>
      </p:sp>
    </p:spTree>
    <p:extLst>
      <p:ext uri="{BB962C8B-B14F-4D97-AF65-F5344CB8AC3E}">
        <p14:creationId xmlns:p14="http://schemas.microsoft.com/office/powerpoint/2010/main" val="52817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50DDC-A264-5F7D-20CE-DC768FADA734}"/>
              </a:ext>
            </a:extLst>
          </p:cNvPr>
          <p:cNvSpPr>
            <a:spLocks noGrp="1"/>
          </p:cNvSpPr>
          <p:nvPr>
            <p:ph type="title" idx="4294967295"/>
          </p:nvPr>
        </p:nvSpPr>
        <p:spPr>
          <a:xfrm>
            <a:off x="311150" y="360000"/>
            <a:ext cx="11880850" cy="658812"/>
          </a:xfrm>
        </p:spPr>
        <p:txBody>
          <a:bodyPr/>
          <a:lstStyle/>
          <a:p>
            <a:r>
              <a:rPr lang="en-GB"/>
              <a:t>Motivation (2/2) – User consent </a:t>
            </a:r>
          </a:p>
        </p:txBody>
      </p:sp>
      <p:sp>
        <p:nvSpPr>
          <p:cNvPr id="15" name="TextBox 28">
            <a:extLst>
              <a:ext uri="{FF2B5EF4-FFF2-40B4-BE49-F238E27FC236}">
                <a16:creationId xmlns:a16="http://schemas.microsoft.com/office/drawing/2014/main" id="{F791D5D5-3BBA-4D0E-CD1D-42DDA2107FDA}"/>
              </a:ext>
            </a:extLst>
          </p:cNvPr>
          <p:cNvSpPr txBox="1"/>
          <p:nvPr/>
        </p:nvSpPr>
        <p:spPr>
          <a:xfrm>
            <a:off x="408125" y="791119"/>
            <a:ext cx="11664425" cy="584775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defRPr/>
            </a:pPr>
            <a:r>
              <a:rPr lang="en-GB" sz="2000">
                <a:ea typeface="+mn-lt"/>
                <a:cs typeface="+mn-lt"/>
              </a:rPr>
              <a:t>Required by Law to Process Personal Information/Data (referred to as PI)</a:t>
            </a:r>
            <a:endParaRPr lang="es-ES"/>
          </a:p>
          <a:p>
            <a:pPr marL="742950" lvl="1" indent="-285750">
              <a:buFont typeface="Arial" panose="020B0604020202020204" pitchFamily="34" charset="0"/>
              <a:buChar char="•"/>
              <a:defRPr/>
            </a:pPr>
            <a:r>
              <a:rPr lang="en-GB">
                <a:ea typeface="+mn-lt"/>
                <a:cs typeface="+mn-lt"/>
              </a:rPr>
              <a:t>We must comply with GDPR (EU) and similar laws</a:t>
            </a:r>
          </a:p>
          <a:p>
            <a:pPr lvl="1">
              <a:defRPr/>
            </a:pPr>
            <a:endParaRPr lang="en-GB" sz="2000">
              <a:solidFill>
                <a:srgbClr val="586179"/>
              </a:solidFill>
              <a:ea typeface="+mn-lt"/>
              <a:cs typeface="+mn-lt"/>
            </a:endParaRPr>
          </a:p>
          <a:p>
            <a:pPr marL="285750" indent="-285750">
              <a:buFont typeface="Arial" panose="020B0604020202020204" pitchFamily="34" charset="0"/>
              <a:buChar char="•"/>
              <a:defRPr/>
            </a:pPr>
            <a:r>
              <a:rPr kumimoji="0" lang="en-GB" sz="2000" b="1" i="0" strike="noStrike" kern="1200" cap="none" spc="0" normalizeH="0" baseline="0" noProof="0">
                <a:ln>
                  <a:noFill/>
                </a:ln>
                <a:effectLst/>
                <a:uLnTx/>
                <a:uFillTx/>
                <a:ea typeface="+mn-lt"/>
                <a:cs typeface="+mn-lt"/>
              </a:rPr>
              <a:t>Key concept: Personal Information/Data (PI)</a:t>
            </a:r>
            <a:endParaRPr lang="en-GB" sz="2000" b="1" i="0" strike="noStrike" kern="1200" cap="none" spc="0" normalizeH="0" baseline="0" noProof="0">
              <a:ln>
                <a:noFill/>
              </a:ln>
              <a:effectLst/>
              <a:uLnTx/>
              <a:uFillTx/>
              <a:ea typeface="+mn-lt"/>
              <a:cs typeface="+mn-lt"/>
            </a:endParaRPr>
          </a:p>
          <a:p>
            <a:pPr marL="742950" lvl="1" indent="-285750">
              <a:buFont typeface="Arial" panose="020B0604020202020204" pitchFamily="34" charset="0"/>
              <a:buChar char="•"/>
              <a:defRPr/>
            </a:pPr>
            <a:r>
              <a:rPr kumimoji="0" lang="en-GB" i="0" strike="noStrike" kern="1200" cap="none" spc="0" normalizeH="0" baseline="0" noProof="0">
                <a:ln>
                  <a:noFill/>
                </a:ln>
                <a:effectLst/>
                <a:uLnTx/>
                <a:uFillTx/>
                <a:ea typeface="+mn-lt"/>
                <a:cs typeface="+mn-lt"/>
              </a:rPr>
              <a:t>Each API consumption, accessing/managing PI, should be done under a purpose and </a:t>
            </a:r>
            <a:r>
              <a:rPr kumimoji="0" lang="en-GB" i="0" u="sng" strike="noStrike" kern="1200" cap="none" spc="0" normalizeH="0" baseline="0" noProof="0">
                <a:ln>
                  <a:noFill/>
                </a:ln>
                <a:effectLst/>
                <a:uLnTx/>
                <a:uFillTx/>
                <a:ea typeface="+mn-lt"/>
                <a:cs typeface="+mn-lt"/>
              </a:rPr>
              <a:t>User Consent shall exist for such purpose</a:t>
            </a:r>
            <a:endParaRPr lang="en-GB" i="0" u="sng" strike="noStrike" kern="1200" cap="none" spc="0" normalizeH="0" baseline="0" noProof="0">
              <a:ln>
                <a:noFill/>
              </a:ln>
              <a:effectLst/>
              <a:uLnTx/>
              <a:uFillTx/>
              <a:ea typeface="+mn-lt"/>
              <a:cs typeface="+mn-lt"/>
            </a:endParaRPr>
          </a:p>
          <a:p>
            <a:pPr marL="742950" lvl="1" indent="-285750">
              <a:buFont typeface="Arial" panose="020B0604020202020204" pitchFamily="34" charset="0"/>
              <a:buChar char="•"/>
              <a:defRPr/>
            </a:pPr>
            <a:r>
              <a:rPr lang="en-GB">
                <a:ea typeface="+mn-lt"/>
                <a:cs typeface="+mn-lt"/>
              </a:rPr>
              <a:t>Location, Device Status, SIM Info, Phone Number, etc. All of this is PI (</a:t>
            </a:r>
            <a:r>
              <a:rPr lang="en-GB">
                <a:ea typeface="+mn-lt"/>
                <a:cs typeface="+mn-lt"/>
                <a:hlinkClick r:id="rId3">
                  <a:extLst>
                    <a:ext uri="{A12FA001-AC4F-418D-AE19-62706E023703}">
                      <ahyp:hlinkClr xmlns:ahyp="http://schemas.microsoft.com/office/drawing/2018/hyperlinkcolor" val="tx"/>
                    </a:ext>
                  </a:extLst>
                </a:hlinkClick>
              </a:rPr>
              <a:t>https</a:t>
            </a:r>
            <a:r>
              <a:rPr kumimoji="0" lang="en-GB" i="0" strike="noStrike" kern="1200" cap="none" spc="0" normalizeH="0" baseline="0" noProof="0">
                <a:ln>
                  <a:noFill/>
                </a:ln>
                <a:effectLst/>
                <a:uLnTx/>
                <a:uFillTx/>
                <a:ea typeface="+mn-lt"/>
                <a:cs typeface="+mn-lt"/>
                <a:hlinkClick r:id="rId3">
                  <a:extLst>
                    <a:ext uri="{A12FA001-AC4F-418D-AE19-62706E023703}">
                      <ahyp:hlinkClr xmlns:ahyp="http://schemas.microsoft.com/office/drawing/2018/hyperlinkcolor" val="tx"/>
                    </a:ext>
                  </a:extLst>
                </a:hlinkClick>
              </a:rPr>
              <a:t>://gdpr-info.eu/issues/personal-data</a:t>
            </a:r>
            <a:r>
              <a:rPr lang="en-GB">
                <a:ea typeface="+mn-lt"/>
                <a:cs typeface="+mn-lt"/>
                <a:hlinkClick r:id="rId3">
                  <a:extLst>
                    <a:ext uri="{A12FA001-AC4F-418D-AE19-62706E023703}">
                      <ahyp:hlinkClr xmlns:ahyp="http://schemas.microsoft.com/office/drawing/2018/hyperlinkcolor" val="tx"/>
                    </a:ext>
                  </a:extLst>
                </a:hlinkClick>
              </a:rPr>
              <a:t>/</a:t>
            </a:r>
            <a:r>
              <a:rPr lang="en-GB">
                <a:ea typeface="+mn-lt"/>
                <a:cs typeface="+mn-lt"/>
              </a:rPr>
              <a:t>)</a:t>
            </a:r>
            <a:endParaRPr lang="en-GB" i="0" strike="noStrike" kern="1200" cap="none" spc="0" normalizeH="0" baseline="0" noProof="0">
              <a:ln>
                <a:noFill/>
              </a:ln>
              <a:effectLst/>
              <a:uLnTx/>
              <a:uFillTx/>
              <a:ea typeface="+mn-lt"/>
              <a:cs typeface="+mn-lt"/>
            </a:endParaRPr>
          </a:p>
          <a:p>
            <a:pPr lvl="2">
              <a:defRPr/>
            </a:pPr>
            <a:endParaRPr lang="en-GB" sz="2000">
              <a:ea typeface="+mn-lt"/>
              <a:cs typeface="+mn-lt"/>
            </a:endParaRPr>
          </a:p>
          <a:p>
            <a:pPr marL="285750" indent="-285750">
              <a:buFont typeface="Arial" panose="020B0604020202020204" pitchFamily="34" charset="0"/>
              <a:buChar char="•"/>
              <a:defRPr/>
            </a:pPr>
            <a:r>
              <a:rPr kumimoji="0" lang="en-GB" sz="2000" b="1" i="0" strike="noStrike" kern="1200" cap="none" spc="0" normalizeH="0" baseline="0" noProof="0">
                <a:ln>
                  <a:noFill/>
                </a:ln>
                <a:effectLst/>
                <a:uLnTx/>
                <a:uFillTx/>
                <a:ea typeface="+mn-lt"/>
                <a:cs typeface="+mn-lt"/>
              </a:rPr>
              <a:t>Key concept: Purpose</a:t>
            </a:r>
            <a:endParaRPr lang="en-GB" sz="2000" b="1" i="0" strike="noStrike" kern="1200" cap="none" spc="0" normalizeH="0" baseline="0" noProof="0">
              <a:ln>
                <a:noFill/>
              </a:ln>
              <a:effectLst/>
              <a:uLnTx/>
              <a:uFillTx/>
              <a:ea typeface="+mn-lt"/>
              <a:cs typeface="+mn-lt"/>
            </a:endParaRPr>
          </a:p>
          <a:p>
            <a:pPr marL="742950" lvl="1" indent="-285750">
              <a:buFont typeface="Arial" panose="020B0604020202020204" pitchFamily="34" charset="0"/>
              <a:buChar char="•"/>
              <a:defRPr/>
            </a:pPr>
            <a:r>
              <a:rPr lang="en-GB">
                <a:latin typeface="Arial"/>
                <a:ea typeface="+mn-lt"/>
                <a:cs typeface="+mn-lt"/>
              </a:rPr>
              <a:t>D</a:t>
            </a:r>
            <a:r>
              <a:rPr lang="en-GB">
                <a:latin typeface="Arial"/>
                <a:ea typeface="Open Sans"/>
                <a:cs typeface="Arial"/>
              </a:rPr>
              <a:t>eclares what is going to be done with the PI</a:t>
            </a:r>
          </a:p>
          <a:p>
            <a:pPr marL="742950" lvl="1" indent="-285750">
              <a:buFont typeface="Arial" panose="020B0604020202020204" pitchFamily="34" charset="0"/>
              <a:buChar char="•"/>
              <a:defRPr/>
            </a:pPr>
            <a:r>
              <a:rPr lang="en-GB">
                <a:latin typeface="Arial"/>
                <a:ea typeface="Open Sans"/>
                <a:cs typeface="Arial"/>
              </a:rPr>
              <a:t>It's not (only) the info, but what will be done with it</a:t>
            </a:r>
          </a:p>
          <a:p>
            <a:pPr marL="742950" lvl="1" indent="-285750">
              <a:buFont typeface="Arial" panose="020B0604020202020204" pitchFamily="34" charset="0"/>
              <a:buChar char="•"/>
              <a:defRPr/>
            </a:pPr>
            <a:endParaRPr lang="en-GB" sz="2000">
              <a:latin typeface="Arial"/>
              <a:ea typeface="Open Sans"/>
              <a:cs typeface="Arial"/>
            </a:endParaRPr>
          </a:p>
          <a:p>
            <a:pPr marL="285750" indent="-285750">
              <a:buFont typeface="Arial" panose="020B0604020202020204" pitchFamily="34" charset="0"/>
              <a:buChar char="•"/>
              <a:defRPr/>
            </a:pPr>
            <a:r>
              <a:rPr lang="en-GB" sz="2000" b="1">
                <a:latin typeface="Arial"/>
                <a:ea typeface="Open Sans"/>
                <a:cs typeface="Arial"/>
              </a:rPr>
              <a:t>Key concept: Consent</a:t>
            </a:r>
          </a:p>
          <a:p>
            <a:pPr marL="742950" lvl="1" indent="-285750">
              <a:buFont typeface="Arial" panose="020B0604020202020204" pitchFamily="34" charset="0"/>
              <a:buChar char="•"/>
              <a:defRPr/>
            </a:pPr>
            <a:r>
              <a:rPr lang="en-GB">
                <a:latin typeface="Arial"/>
                <a:ea typeface="Open Sans"/>
                <a:cs typeface="Arial"/>
              </a:rPr>
              <a:t>User must be able to check which Apps are using personal info and (when applicable) revoke access. </a:t>
            </a:r>
            <a:endParaRPr lang="en-GB" sz="1600"/>
          </a:p>
          <a:p>
            <a:pPr marL="1200150" lvl="2" indent="-285750">
              <a:buFont typeface="Arial" panose="020B0604020202020204" pitchFamily="34" charset="0"/>
              <a:buChar char="•"/>
              <a:defRPr/>
            </a:pPr>
            <a:r>
              <a:rPr lang="en-GB">
                <a:latin typeface="Arial"/>
                <a:ea typeface="Open Sans"/>
                <a:cs typeface="Arial"/>
              </a:rPr>
              <a:t>Thus consent must be stored in Telco Operator (Data Controller)</a:t>
            </a:r>
          </a:p>
          <a:p>
            <a:pPr marL="742950" lvl="1" indent="-285750">
              <a:buFont typeface="Arial" panose="020B0604020202020204" pitchFamily="34" charset="0"/>
              <a:buChar char="•"/>
              <a:defRPr/>
            </a:pPr>
            <a:r>
              <a:rPr lang="en-GB">
                <a:latin typeface="Arial"/>
                <a:ea typeface="Open Sans"/>
                <a:cs typeface="Arial"/>
              </a:rPr>
              <a:t>We need to handle different </a:t>
            </a:r>
            <a:r>
              <a:rPr lang="en-GB" u="sng">
                <a:latin typeface="Arial"/>
                <a:ea typeface="Open Sans"/>
                <a:cs typeface="Arial"/>
              </a:rPr>
              <a:t>categories for purpose to capture consent</a:t>
            </a:r>
            <a:r>
              <a:rPr lang="en-GB" b="1">
                <a:latin typeface="Arial"/>
                <a:ea typeface="Open Sans"/>
                <a:cs typeface="Arial"/>
              </a:rPr>
              <a:t>:</a:t>
            </a:r>
            <a:endParaRPr lang="en-GB" sz="1600">
              <a:cs typeface="Arial" panose="020B0604020202020204"/>
            </a:endParaRPr>
          </a:p>
          <a:p>
            <a:pPr marL="1200150" lvl="2" indent="-285750">
              <a:buFont typeface="Arial" panose="020B0604020202020204" pitchFamily="34" charset="0"/>
              <a:buChar char="•"/>
              <a:defRPr/>
            </a:pPr>
            <a:r>
              <a:rPr lang="en-GB" i="1">
                <a:latin typeface="Arial"/>
                <a:ea typeface="Open Sans"/>
                <a:cs typeface="Arial"/>
              </a:rPr>
              <a:t>opt-in</a:t>
            </a:r>
            <a:r>
              <a:rPr lang="en-GB">
                <a:latin typeface="Arial"/>
                <a:ea typeface="Open Sans"/>
                <a:cs typeface="Arial"/>
              </a:rPr>
              <a:t>: requires explicit user consent</a:t>
            </a:r>
          </a:p>
          <a:p>
            <a:pPr marL="1200150" lvl="2" indent="-285750">
              <a:buFont typeface="Arial" panose="020B0604020202020204" pitchFamily="34" charset="0"/>
              <a:buChar char="•"/>
              <a:defRPr/>
            </a:pPr>
            <a:r>
              <a:rPr kumimoji="0" lang="en-GB" i="1" strike="noStrike" kern="1200" cap="none" spc="0" normalizeH="0" baseline="0" noProof="0">
                <a:ln>
                  <a:noFill/>
                </a:ln>
                <a:effectLst/>
                <a:uLnTx/>
                <a:uFillTx/>
                <a:latin typeface="Arial"/>
                <a:ea typeface="Open Sans"/>
                <a:cs typeface="Arial"/>
              </a:rPr>
              <a:t>opt-out</a:t>
            </a:r>
            <a:r>
              <a:rPr kumimoji="0" lang="en-GB" i="0" strike="noStrike" kern="1200" cap="none" spc="0" normalizeH="0" baseline="0" noProof="0">
                <a:ln>
                  <a:noFill/>
                </a:ln>
                <a:effectLst/>
                <a:uLnTx/>
                <a:uFillTx/>
                <a:latin typeface="Arial"/>
                <a:ea typeface="Open Sans"/>
                <a:cs typeface="Arial"/>
              </a:rPr>
              <a:t>: does </a:t>
            </a:r>
            <a:r>
              <a:rPr lang="en-GB">
                <a:latin typeface="Arial"/>
                <a:ea typeface="Open Sans"/>
                <a:cs typeface="Arial"/>
              </a:rPr>
              <a:t>not require explicit user consent but user can revoke it</a:t>
            </a:r>
            <a:endParaRPr lang="en-GB" i="0" strike="noStrike" kern="1200" cap="none" spc="0" normalizeH="0" baseline="0" noProof="0">
              <a:ln>
                <a:noFill/>
              </a:ln>
              <a:effectLst/>
              <a:uLnTx/>
              <a:uFillTx/>
              <a:latin typeface="Arial"/>
              <a:ea typeface="Open Sans"/>
              <a:cs typeface="Arial"/>
            </a:endParaRPr>
          </a:p>
          <a:p>
            <a:pPr marL="1200150" lvl="2" indent="-285750">
              <a:buFont typeface="Arial" panose="020B0604020202020204" pitchFamily="34" charset="0"/>
              <a:buChar char="•"/>
              <a:defRPr/>
            </a:pPr>
            <a:r>
              <a:rPr lang="en-GB" i="1">
                <a:latin typeface="Arial"/>
                <a:ea typeface="Open Sans"/>
                <a:cs typeface="Arial"/>
              </a:rPr>
              <a:t>automatic</a:t>
            </a:r>
            <a:r>
              <a:rPr lang="en-GB">
                <a:latin typeface="Arial"/>
                <a:ea typeface="Open Sans"/>
                <a:cs typeface="Arial"/>
              </a:rPr>
              <a:t>: does not require explicit user consent</a:t>
            </a:r>
            <a:endParaRPr lang="en-GB" i="0" strike="noStrike" kern="1200" cap="none" spc="0" normalizeH="0" baseline="0" noProof="0">
              <a:ln>
                <a:noFill/>
              </a:ln>
              <a:effectLst/>
              <a:uLnTx/>
              <a:uFillTx/>
              <a:ea typeface="+mn-lt"/>
              <a:cs typeface="+mn-lt"/>
            </a:endParaRPr>
          </a:p>
        </p:txBody>
      </p:sp>
    </p:spTree>
    <p:extLst>
      <p:ext uri="{BB962C8B-B14F-4D97-AF65-F5344CB8AC3E}">
        <p14:creationId xmlns:p14="http://schemas.microsoft.com/office/powerpoint/2010/main" val="87950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6E950-5380-AC4F-9E2F-8DA0220C7F6B}"/>
              </a:ext>
            </a:extLst>
          </p:cNvPr>
          <p:cNvSpPr>
            <a:spLocks noGrp="1"/>
          </p:cNvSpPr>
          <p:nvPr>
            <p:ph type="title"/>
          </p:nvPr>
        </p:nvSpPr>
        <p:spPr>
          <a:xfrm>
            <a:off x="408243" y="319012"/>
            <a:ext cx="11259303" cy="800944"/>
          </a:xfrm>
        </p:spPr>
        <p:txBody>
          <a:bodyPr/>
          <a:lstStyle/>
          <a:p>
            <a:r>
              <a:rPr lang="en-GB" sz="2800">
                <a:ea typeface="+mj-lt"/>
                <a:cs typeface="+mj-lt"/>
              </a:rPr>
              <a:t>Key Concepts Relationship</a:t>
            </a:r>
            <a:endParaRPr lang="en-GB" sz="2800" b="0">
              <a:ea typeface="+mj-lt"/>
              <a:cs typeface="+mj-lt"/>
            </a:endParaRPr>
          </a:p>
        </p:txBody>
      </p:sp>
      <p:sp>
        <p:nvSpPr>
          <p:cNvPr id="10" name="Rectangle 2">
            <a:extLst>
              <a:ext uri="{FF2B5EF4-FFF2-40B4-BE49-F238E27FC236}">
                <a16:creationId xmlns:a16="http://schemas.microsoft.com/office/drawing/2014/main" id="{8C037DAC-F5C3-944E-9B54-0CAAD656FDA0}"/>
              </a:ext>
            </a:extLst>
          </p:cNvPr>
          <p:cNvSpPr txBox="1">
            <a:spLocks noChangeArrowheads="1"/>
          </p:cNvSpPr>
          <p:nvPr/>
        </p:nvSpPr>
        <p:spPr bwMode="auto">
          <a:xfrm>
            <a:off x="5336564" y="1114626"/>
            <a:ext cx="6522599" cy="51398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0" fontAlgn="base" latinLnBrk="0" hangingPunct="0">
              <a:lnSpc>
                <a:spcPct val="90000"/>
              </a:lnSpc>
              <a:spcBef>
                <a:spcPct val="0"/>
              </a:spcBef>
              <a:spcAft>
                <a:spcPct val="0"/>
              </a:spcAft>
              <a:buFontTx/>
              <a:buNone/>
              <a:defRPr sz="1700" kern="1200" baseline="0">
                <a:solidFill>
                  <a:schemeClr val="tx1"/>
                </a:solidFill>
                <a:latin typeface="Arial" panose="020B0604020202020204" pitchFamily="34" charset="0"/>
                <a:ea typeface="+mn-ea"/>
                <a:cs typeface="+mn-cs"/>
              </a:defRPr>
            </a:lvl1pPr>
            <a:lvl2pPr marL="457200" indent="0" algn="l" defTabSz="914400" rtl="0" eaLnBrk="0" fontAlgn="base" latinLnBrk="0" hangingPunct="0">
              <a:lnSpc>
                <a:spcPct val="90000"/>
              </a:lnSpc>
              <a:spcBef>
                <a:spcPct val="0"/>
              </a:spcBef>
              <a:spcAft>
                <a:spcPct val="0"/>
              </a:spcAft>
              <a:buFontTx/>
              <a:buNone/>
              <a:defRPr sz="1700" kern="1200" baseline="0">
                <a:solidFill>
                  <a:schemeClr val="tx1"/>
                </a:solidFill>
                <a:latin typeface="Arial" panose="020B0604020202020204" pitchFamily="34" charset="0"/>
                <a:ea typeface="+mn-ea"/>
                <a:cs typeface="+mn-cs"/>
              </a:defRPr>
            </a:lvl2pPr>
            <a:lvl3pPr marL="914400" indent="0" algn="l" defTabSz="914400" rtl="0" eaLnBrk="0" fontAlgn="base" latinLnBrk="0" hangingPunct="0">
              <a:lnSpc>
                <a:spcPct val="90000"/>
              </a:lnSpc>
              <a:spcBef>
                <a:spcPct val="0"/>
              </a:spcBef>
              <a:spcAft>
                <a:spcPct val="0"/>
              </a:spcAft>
              <a:buFontTx/>
              <a:buNone/>
              <a:defRPr sz="1700" kern="1200" baseline="0">
                <a:solidFill>
                  <a:schemeClr val="tx1"/>
                </a:solidFill>
                <a:latin typeface="Arial" panose="020B0604020202020204" pitchFamily="34" charset="0"/>
                <a:ea typeface="+mn-ea"/>
                <a:cs typeface="+mn-cs"/>
              </a:defRPr>
            </a:lvl3pPr>
            <a:lvl4pPr marL="1371600" indent="0" algn="l" defTabSz="914400" rtl="0" eaLnBrk="0" fontAlgn="base" latinLnBrk="0" hangingPunct="0">
              <a:lnSpc>
                <a:spcPct val="90000"/>
              </a:lnSpc>
              <a:spcBef>
                <a:spcPct val="0"/>
              </a:spcBef>
              <a:spcAft>
                <a:spcPct val="0"/>
              </a:spcAft>
              <a:buFontTx/>
              <a:buNone/>
              <a:defRPr sz="1700" kern="1200" baseline="0">
                <a:solidFill>
                  <a:schemeClr val="tx1"/>
                </a:solidFill>
                <a:latin typeface="Arial" panose="020B0604020202020204" pitchFamily="34" charset="0"/>
                <a:ea typeface="+mn-ea"/>
                <a:cs typeface="+mn-cs"/>
              </a:defRPr>
            </a:lvl4pPr>
            <a:lvl5pPr marL="1828800" indent="0" algn="l" defTabSz="914400" rtl="0" eaLnBrk="0" fontAlgn="base" latinLnBrk="0" hangingPunct="0">
              <a:lnSpc>
                <a:spcPct val="90000"/>
              </a:lnSpc>
              <a:spcBef>
                <a:spcPct val="0"/>
              </a:spcBef>
              <a:spcAft>
                <a:spcPct val="0"/>
              </a:spcAft>
              <a:buFontTx/>
              <a:buNone/>
              <a:defRPr sz="1700" kern="1200" baseline="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285750" indent="-285750" algn="just">
              <a:lnSpc>
                <a:spcPct val="100000"/>
              </a:lnSpc>
              <a:spcBef>
                <a:spcPts val="0"/>
              </a:spcBef>
              <a:spcAft>
                <a:spcPts val="0"/>
              </a:spcAft>
              <a:buFont typeface="Arial,Sans-Serif" panose="020B0604020202020204" pitchFamily="34" charset="0"/>
              <a:buChar char="•"/>
            </a:pPr>
            <a:r>
              <a:rPr lang="en-US" sz="1600" b="1">
                <a:latin typeface="Arial"/>
                <a:ea typeface="Open Sans"/>
                <a:cs typeface="Arial"/>
              </a:rPr>
              <a:t>A scope allows defining what resources (e.g. APIs) are accessible in the context of such a scope. </a:t>
            </a:r>
          </a:p>
          <a:p>
            <a:pPr marL="285750" indent="-285750" algn="just">
              <a:lnSpc>
                <a:spcPct val="100000"/>
              </a:lnSpc>
              <a:spcBef>
                <a:spcPts val="0"/>
              </a:spcBef>
              <a:spcAft>
                <a:spcPts val="0"/>
              </a:spcAft>
              <a:buFont typeface="Arial,Sans-Serif" panose="020B0604020202020204" pitchFamily="34" charset="0"/>
              <a:buChar char="•"/>
            </a:pPr>
            <a:r>
              <a:rPr lang="en-US" sz="1600" b="1">
                <a:latin typeface="Arial"/>
                <a:ea typeface="Open Sans"/>
                <a:cs typeface="Arial"/>
              </a:rPr>
              <a:t>A purpose has associated a set of personal information scopes </a:t>
            </a:r>
            <a:r>
              <a:rPr lang="en-US" sz="1600">
                <a:latin typeface="Arial"/>
                <a:ea typeface="Open Sans"/>
                <a:cs typeface="Arial"/>
              </a:rPr>
              <a:t>(pi-scopes).</a:t>
            </a:r>
          </a:p>
          <a:p>
            <a:pPr marL="742950" lvl="1" indent="-285750" algn="just">
              <a:lnSpc>
                <a:spcPct val="100000"/>
              </a:lnSpc>
              <a:spcBef>
                <a:spcPts val="0"/>
              </a:spcBef>
              <a:spcAft>
                <a:spcPts val="0"/>
              </a:spcAft>
              <a:buFont typeface="Arial,Sans-Serif" panose="020B0604020202020204" pitchFamily="34" charset="0"/>
              <a:buChar char="•"/>
            </a:pPr>
            <a:r>
              <a:rPr lang="en-US" sz="1400">
                <a:latin typeface="Arial"/>
                <a:ea typeface="Open Sans"/>
                <a:cs typeface="Arial"/>
              </a:rPr>
              <a:t>These are scopes which refer to resources providing access to Personal Information and thus requiring special protection.</a:t>
            </a:r>
          </a:p>
          <a:p>
            <a:pPr marL="742950" lvl="1" indent="-285750" algn="just">
              <a:lnSpc>
                <a:spcPct val="100000"/>
              </a:lnSpc>
              <a:spcBef>
                <a:spcPts val="0"/>
              </a:spcBef>
              <a:spcAft>
                <a:spcPts val="0"/>
              </a:spcAft>
              <a:buFont typeface="Arial,Sans-Serif" panose="020B0604020202020204" pitchFamily="34" charset="0"/>
              <a:buChar char="•"/>
            </a:pPr>
            <a:r>
              <a:rPr lang="en-US" sz="1400">
                <a:latin typeface="Arial"/>
                <a:ea typeface="Open Sans"/>
                <a:cs typeface="Arial"/>
              </a:rPr>
              <a:t>Getting access to pi-scopes MUST always be done by explicitly declaring a purpose.</a:t>
            </a:r>
          </a:p>
          <a:p>
            <a:pPr marL="285750" indent="-285750" algn="just">
              <a:lnSpc>
                <a:spcPct val="100000"/>
              </a:lnSpc>
              <a:spcBef>
                <a:spcPts val="0"/>
              </a:spcBef>
              <a:spcAft>
                <a:spcPts val="0"/>
              </a:spcAft>
              <a:buFont typeface="Arial,Sans-Serif" panose="020B0604020202020204" pitchFamily="34" charset="0"/>
              <a:buChar char="•"/>
            </a:pPr>
            <a:r>
              <a:rPr lang="en-US" sz="1600" b="1">
                <a:latin typeface="Arial"/>
                <a:ea typeface="Open Sans"/>
                <a:cs typeface="Arial"/>
              </a:rPr>
              <a:t>Scopes are assigned to an application</a:t>
            </a:r>
            <a:r>
              <a:rPr lang="en-US" sz="1600">
                <a:latin typeface="Arial"/>
                <a:ea typeface="Open Sans"/>
                <a:cs typeface="Arial"/>
              </a:rPr>
              <a:t>, granting access to APIs and other resources.</a:t>
            </a:r>
          </a:p>
          <a:p>
            <a:pPr marL="285750" indent="-285750" algn="just">
              <a:lnSpc>
                <a:spcPct val="100000"/>
              </a:lnSpc>
              <a:spcBef>
                <a:spcPts val="0"/>
              </a:spcBef>
              <a:spcAft>
                <a:spcPts val="0"/>
              </a:spcAft>
              <a:buFont typeface="Arial,Sans-Serif" panose="020B0604020202020204" pitchFamily="34" charset="0"/>
              <a:buChar char="•"/>
            </a:pPr>
            <a:r>
              <a:rPr lang="en-US" sz="1600" b="1">
                <a:latin typeface="Arial"/>
                <a:ea typeface="Open Sans"/>
                <a:cs typeface="Arial"/>
              </a:rPr>
              <a:t>Purposes are assigned to an application</a:t>
            </a:r>
            <a:r>
              <a:rPr lang="en-US" sz="1600">
                <a:latin typeface="Arial"/>
                <a:ea typeface="Open Sans"/>
                <a:cs typeface="Arial"/>
              </a:rPr>
              <a:t>.</a:t>
            </a:r>
          </a:p>
          <a:p>
            <a:pPr marL="285750" indent="-285750" algn="just">
              <a:lnSpc>
                <a:spcPct val="100000"/>
              </a:lnSpc>
              <a:spcBef>
                <a:spcPts val="0"/>
              </a:spcBef>
              <a:spcAft>
                <a:spcPts val="0"/>
              </a:spcAft>
              <a:buFont typeface="Arial" panose="020B0604020202020204" pitchFamily="34" charset="0"/>
              <a:buChar char="•"/>
            </a:pPr>
            <a:endParaRPr lang="en-US" sz="1600">
              <a:latin typeface="Arial"/>
              <a:ea typeface="Open Sans" panose="020B0606030504020204" pitchFamily="34" charset="0"/>
              <a:cs typeface="Arial"/>
            </a:endParaRPr>
          </a:p>
          <a:p>
            <a:pPr algn="just">
              <a:lnSpc>
                <a:spcPct val="100000"/>
              </a:lnSpc>
              <a:spcBef>
                <a:spcPts val="0"/>
              </a:spcBef>
              <a:spcAft>
                <a:spcPts val="0"/>
              </a:spcAft>
            </a:pPr>
            <a:r>
              <a:rPr lang="en-US" sz="1600">
                <a:latin typeface="Arial"/>
                <a:ea typeface="Open Sans"/>
                <a:cs typeface="Arial"/>
              </a:rPr>
              <a:t>Therefore, an application will have access to:</a:t>
            </a:r>
            <a:endParaRPr lang="en-US" sz="1600">
              <a:latin typeface="Arial"/>
              <a:ea typeface="Open Sans" panose="020B0606030504020204" pitchFamily="34" charset="0"/>
              <a:cs typeface="Arial"/>
            </a:endParaRPr>
          </a:p>
          <a:p>
            <a:pPr marL="285750" indent="-285750" algn="just">
              <a:lnSpc>
                <a:spcPct val="100000"/>
              </a:lnSpc>
              <a:spcBef>
                <a:spcPts val="0"/>
              </a:spcBef>
              <a:spcAft>
                <a:spcPts val="0"/>
              </a:spcAft>
              <a:buFont typeface="Arial,Sans-Serif" panose="020B0604020202020204" pitchFamily="34" charset="0"/>
              <a:buChar char="•"/>
            </a:pPr>
            <a:r>
              <a:rPr lang="en-US" sz="1600">
                <a:latin typeface="Arial"/>
                <a:ea typeface="Open Sans"/>
                <a:cs typeface="Arial"/>
              </a:rPr>
              <a:t>APIs or resources covered by the assigned scopes</a:t>
            </a:r>
          </a:p>
          <a:p>
            <a:pPr marL="285750" indent="-285750" algn="just">
              <a:lnSpc>
                <a:spcPct val="100000"/>
              </a:lnSpc>
              <a:spcBef>
                <a:spcPts val="0"/>
              </a:spcBef>
              <a:spcAft>
                <a:spcPts val="0"/>
              </a:spcAft>
              <a:buFont typeface="Arial,Sans-Serif" panose="020B0604020202020204" pitchFamily="34" charset="0"/>
              <a:buChar char="•"/>
            </a:pPr>
            <a:r>
              <a:rPr lang="en-US" sz="1600">
                <a:latin typeface="Arial"/>
                <a:ea typeface="Open Sans"/>
                <a:cs typeface="Arial"/>
              </a:rPr>
              <a:t>APIs or resources providing personal information under the assigned purpose (because of the pi-scopes included in that purpose):</a:t>
            </a:r>
          </a:p>
          <a:p>
            <a:pPr marL="742950" lvl="1" indent="-285750" algn="just">
              <a:lnSpc>
                <a:spcPct val="100000"/>
              </a:lnSpc>
              <a:spcBef>
                <a:spcPts val="0"/>
              </a:spcBef>
              <a:spcAft>
                <a:spcPts val="0"/>
              </a:spcAft>
              <a:buFont typeface="Arial,Sans-Serif" panose="020B0604020202020204" pitchFamily="34" charset="0"/>
              <a:buChar char="•"/>
            </a:pPr>
            <a:r>
              <a:rPr lang="en-US" sz="1400" b="1" u="sng">
                <a:latin typeface="Arial"/>
                <a:ea typeface="Open Sans"/>
                <a:cs typeface="Arial"/>
              </a:rPr>
              <a:t>Only</a:t>
            </a:r>
            <a:r>
              <a:rPr lang="en-US" sz="1400">
                <a:latin typeface="Arial"/>
                <a:ea typeface="Open Sans"/>
                <a:cs typeface="Arial"/>
              </a:rPr>
              <a:t> if user consent exist (explicit or automatic) for that purpose.</a:t>
            </a:r>
          </a:p>
          <a:p>
            <a:pPr marL="628650" lvl="1" indent="-171450" algn="just">
              <a:lnSpc>
                <a:spcPct val="100000"/>
              </a:lnSpc>
              <a:buFont typeface="Arial" panose="020B0604020202020204" pitchFamily="34" charset="0"/>
              <a:buChar char="•"/>
            </a:pPr>
            <a:endParaRPr lang="en-US" altLang="es-ES" sz="1800">
              <a:latin typeface="Open Sans" panose="020B0606030504020204" pitchFamily="34" charset="0"/>
              <a:ea typeface="Open Sans" panose="020B0606030504020204" pitchFamily="34" charset="0"/>
              <a:cs typeface="Open Sans" panose="020B0606030504020204" pitchFamily="34" charset="0"/>
            </a:endParaRPr>
          </a:p>
          <a:p>
            <a:pPr algn="just">
              <a:lnSpc>
                <a:spcPct val="100000"/>
              </a:lnSpc>
            </a:pPr>
            <a:r>
              <a:rPr lang="en-US" altLang="es-ES" sz="1600">
                <a:latin typeface="Arial"/>
                <a:ea typeface="Open Sans"/>
                <a:cs typeface="Open Sans"/>
              </a:rPr>
              <a:t>Purpose allows having control and </a:t>
            </a:r>
            <a:r>
              <a:rPr lang="en-US" altLang="es-ES" sz="1600" b="1">
                <a:latin typeface="Arial"/>
                <a:ea typeface="Open Sans"/>
                <a:cs typeface="Open Sans"/>
              </a:rPr>
              <a:t>allowing evolution without impacting API definition</a:t>
            </a:r>
            <a:r>
              <a:rPr lang="en-US" altLang="es-ES" sz="1600">
                <a:latin typeface="Arial"/>
                <a:ea typeface="Open Sans"/>
                <a:cs typeface="Open Sans"/>
              </a:rPr>
              <a:t> – pi-scopes in API definition remain the same, although new purposes may be defined</a:t>
            </a:r>
            <a:endParaRPr lang="en-US" altLang="es-ES" sz="1600">
              <a:latin typeface="Arial"/>
              <a:ea typeface="Open Sans" panose="020B0606030504020204" pitchFamily="34" charset="0"/>
              <a:cs typeface="Open Sans" panose="020B0606030504020204" pitchFamily="34" charset="0"/>
            </a:endParaRPr>
          </a:p>
        </p:txBody>
      </p:sp>
      <p:sp>
        <p:nvSpPr>
          <p:cNvPr id="4" name="Rectángulo redondeado 13">
            <a:extLst>
              <a:ext uri="{FF2B5EF4-FFF2-40B4-BE49-F238E27FC236}">
                <a16:creationId xmlns:a16="http://schemas.microsoft.com/office/drawing/2014/main" id="{7A4AD061-CE30-9675-3C8A-7720E60F70FC}"/>
              </a:ext>
            </a:extLst>
          </p:cNvPr>
          <p:cNvSpPr/>
          <p:nvPr/>
        </p:nvSpPr>
        <p:spPr>
          <a:xfrm>
            <a:off x="408243" y="3682990"/>
            <a:ext cx="1079500" cy="72072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latin typeface="Open Sans" panose="020B0606030504020204" pitchFamily="34" charset="0"/>
                <a:ea typeface="Open Sans" panose="020B0606030504020204" pitchFamily="34" charset="0"/>
                <a:cs typeface="Open Sans" panose="020B0606030504020204" pitchFamily="34" charset="0"/>
              </a:rPr>
              <a:t>Purpose</a:t>
            </a:r>
          </a:p>
        </p:txBody>
      </p:sp>
      <p:sp>
        <p:nvSpPr>
          <p:cNvPr id="7" name="Rectángulo redondeado 25">
            <a:extLst>
              <a:ext uri="{FF2B5EF4-FFF2-40B4-BE49-F238E27FC236}">
                <a16:creationId xmlns:a16="http://schemas.microsoft.com/office/drawing/2014/main" id="{CD9EDAAE-2360-A261-4AA9-0320C8E59555}"/>
              </a:ext>
            </a:extLst>
          </p:cNvPr>
          <p:cNvSpPr/>
          <p:nvPr/>
        </p:nvSpPr>
        <p:spPr>
          <a:xfrm>
            <a:off x="2924618" y="2104684"/>
            <a:ext cx="1079500" cy="72072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a:latin typeface="Open Sans"/>
                <a:ea typeface="Open Sans"/>
                <a:cs typeface="Open Sans"/>
              </a:rPr>
              <a:t>API #1</a:t>
            </a:r>
            <a:endParaRPr lang="en-GB" sz="1600">
              <a:latin typeface="Open Sans" panose="020B0606030504020204" pitchFamily="34" charset="0"/>
              <a:ea typeface="Open Sans" panose="020B0606030504020204" pitchFamily="34" charset="0"/>
              <a:cs typeface="Open Sans" panose="020B0606030504020204" pitchFamily="34" charset="0"/>
            </a:endParaRPr>
          </a:p>
        </p:txBody>
      </p:sp>
      <p:sp>
        <p:nvSpPr>
          <p:cNvPr id="9" name="Rectángulo redondeado 26">
            <a:extLst>
              <a:ext uri="{FF2B5EF4-FFF2-40B4-BE49-F238E27FC236}">
                <a16:creationId xmlns:a16="http://schemas.microsoft.com/office/drawing/2014/main" id="{AD7B2A64-672F-151C-D7D8-26DBC6078EF0}"/>
              </a:ext>
            </a:extLst>
          </p:cNvPr>
          <p:cNvSpPr/>
          <p:nvPr/>
        </p:nvSpPr>
        <p:spPr>
          <a:xfrm>
            <a:off x="2929193" y="3682991"/>
            <a:ext cx="1079500" cy="72072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a:latin typeface="Open Sans"/>
                <a:ea typeface="Open Sans"/>
                <a:cs typeface="Open Sans"/>
              </a:rPr>
              <a:t>(pi)</a:t>
            </a:r>
          </a:p>
          <a:p>
            <a:pPr algn="ctr"/>
            <a:r>
              <a:rPr lang="en-GB" sz="1600">
                <a:latin typeface="Open Sans"/>
                <a:ea typeface="Open Sans"/>
                <a:cs typeface="Open Sans"/>
              </a:rPr>
              <a:t>scope</a:t>
            </a:r>
            <a:endParaRPr lang="en-GB" sz="1600">
              <a:latin typeface="Open Sans" panose="020B0606030504020204" pitchFamily="34" charset="0"/>
              <a:ea typeface="Open Sans" panose="020B0606030504020204" pitchFamily="34" charset="0"/>
              <a:cs typeface="Open Sans" panose="020B0606030504020204" pitchFamily="34" charset="0"/>
            </a:endParaRPr>
          </a:p>
        </p:txBody>
      </p:sp>
      <p:sp>
        <p:nvSpPr>
          <p:cNvPr id="12" name="Rectángulo redondeado 27">
            <a:extLst>
              <a:ext uri="{FF2B5EF4-FFF2-40B4-BE49-F238E27FC236}">
                <a16:creationId xmlns:a16="http://schemas.microsoft.com/office/drawing/2014/main" id="{837A827E-1D43-5032-D8A2-2BF4B5E75374}"/>
              </a:ext>
            </a:extLst>
          </p:cNvPr>
          <p:cNvSpPr/>
          <p:nvPr/>
        </p:nvSpPr>
        <p:spPr>
          <a:xfrm>
            <a:off x="2929193" y="4762491"/>
            <a:ext cx="1079500" cy="72072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latin typeface="Open Sans" panose="020B0606030504020204" pitchFamily="34" charset="0"/>
                <a:ea typeface="Open Sans" panose="020B0606030504020204" pitchFamily="34" charset="0"/>
                <a:cs typeface="Open Sans" panose="020B0606030504020204" pitchFamily="34" charset="0"/>
              </a:rPr>
              <a:t>App</a:t>
            </a:r>
          </a:p>
        </p:txBody>
      </p:sp>
      <p:cxnSp>
        <p:nvCxnSpPr>
          <p:cNvPr id="16" name="Conector recto de flecha 32">
            <a:extLst>
              <a:ext uri="{FF2B5EF4-FFF2-40B4-BE49-F238E27FC236}">
                <a16:creationId xmlns:a16="http://schemas.microsoft.com/office/drawing/2014/main" id="{21788ABB-5B66-822A-D160-CD29CAEDA907}"/>
              </a:ext>
            </a:extLst>
          </p:cNvPr>
          <p:cNvCxnSpPr>
            <a:cxnSpLocks/>
          </p:cNvCxnSpPr>
          <p:nvPr/>
        </p:nvCxnSpPr>
        <p:spPr>
          <a:xfrm>
            <a:off x="1487743" y="4043353"/>
            <a:ext cx="1441450"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r 41">
            <a:extLst>
              <a:ext uri="{FF2B5EF4-FFF2-40B4-BE49-F238E27FC236}">
                <a16:creationId xmlns:a16="http://schemas.microsoft.com/office/drawing/2014/main" id="{4ACBC645-7C64-DBC7-84CD-20C2437305F3}"/>
              </a:ext>
            </a:extLst>
          </p:cNvPr>
          <p:cNvCxnSpPr/>
          <p:nvPr/>
        </p:nvCxnSpPr>
        <p:spPr>
          <a:xfrm flipH="1" flipV="1">
            <a:off x="4004118" y="2465047"/>
            <a:ext cx="4575" cy="2657807"/>
          </a:xfrm>
          <a:prstGeom prst="bentConnector3">
            <a:avLst>
              <a:gd name="adj1" fmla="val -17488525"/>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r 44">
            <a:extLst>
              <a:ext uri="{FF2B5EF4-FFF2-40B4-BE49-F238E27FC236}">
                <a16:creationId xmlns:a16="http://schemas.microsoft.com/office/drawing/2014/main" id="{045E8AC8-7721-C058-3760-6C3F48AC1DDE}"/>
              </a:ext>
            </a:extLst>
          </p:cNvPr>
          <p:cNvCxnSpPr>
            <a:cxnSpLocks/>
          </p:cNvCxnSpPr>
          <p:nvPr/>
        </p:nvCxnSpPr>
        <p:spPr>
          <a:xfrm rot="5400000" flipH="1">
            <a:off x="1668717" y="3682991"/>
            <a:ext cx="1079501" cy="2520950"/>
          </a:xfrm>
          <a:prstGeom prst="bentConnector3">
            <a:avLst>
              <a:gd name="adj1" fmla="val -21176"/>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redondeado 53">
            <a:extLst>
              <a:ext uri="{FF2B5EF4-FFF2-40B4-BE49-F238E27FC236}">
                <a16:creationId xmlns:a16="http://schemas.microsoft.com/office/drawing/2014/main" id="{20CE6A42-BDB9-2477-6310-5062CE39AF75}"/>
              </a:ext>
            </a:extLst>
          </p:cNvPr>
          <p:cNvSpPr/>
          <p:nvPr/>
        </p:nvSpPr>
        <p:spPr>
          <a:xfrm>
            <a:off x="2929193" y="2893566"/>
            <a:ext cx="1079500" cy="72072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500">
                <a:latin typeface="Open Sans"/>
                <a:ea typeface="Open Sans"/>
                <a:cs typeface="Open Sans"/>
              </a:rPr>
              <a:t>API #N</a:t>
            </a:r>
          </a:p>
        </p:txBody>
      </p:sp>
      <p:cxnSp>
        <p:nvCxnSpPr>
          <p:cNvPr id="28" name="Conector angular 57">
            <a:extLst>
              <a:ext uri="{FF2B5EF4-FFF2-40B4-BE49-F238E27FC236}">
                <a16:creationId xmlns:a16="http://schemas.microsoft.com/office/drawing/2014/main" id="{EACE6ADB-F5A3-1B80-6133-C8A6990B342C}"/>
              </a:ext>
            </a:extLst>
          </p:cNvPr>
          <p:cNvCxnSpPr>
            <a:cxnSpLocks/>
          </p:cNvCxnSpPr>
          <p:nvPr/>
        </p:nvCxnSpPr>
        <p:spPr>
          <a:xfrm flipV="1">
            <a:off x="4008693" y="3242886"/>
            <a:ext cx="12700" cy="1879968"/>
          </a:xfrm>
          <a:prstGeom prst="bentConnector3">
            <a:avLst>
              <a:gd name="adj1" fmla="val 630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CuadroTexto 60">
            <a:extLst>
              <a:ext uri="{FF2B5EF4-FFF2-40B4-BE49-F238E27FC236}">
                <a16:creationId xmlns:a16="http://schemas.microsoft.com/office/drawing/2014/main" id="{AF5D8616-98E2-C100-157E-4E6FD7391F6F}"/>
              </a:ext>
            </a:extLst>
          </p:cNvPr>
          <p:cNvSpPr txBox="1"/>
          <p:nvPr/>
        </p:nvSpPr>
        <p:spPr>
          <a:xfrm>
            <a:off x="2208468" y="3808035"/>
            <a:ext cx="744114" cy="276999"/>
          </a:xfrm>
          <a:prstGeom prst="rect">
            <a:avLst/>
          </a:prstGeom>
          <a:noFill/>
        </p:spPr>
        <p:txBody>
          <a:bodyPr wrap="square" lIns="91440" tIns="45720" rIns="91440" bIns="45720" rtlCol="0" anchor="t">
            <a:spAutoFit/>
          </a:bodyPr>
          <a:lstStyle/>
          <a:p>
            <a:r>
              <a:rPr lang="en-GB" sz="1200">
                <a:latin typeface="Open Sans"/>
                <a:ea typeface="Open Sans"/>
                <a:cs typeface="Open Sans"/>
              </a:rPr>
              <a:t>has 1..n</a:t>
            </a:r>
          </a:p>
        </p:txBody>
      </p:sp>
      <p:sp>
        <p:nvSpPr>
          <p:cNvPr id="32" name="CuadroTexto 61">
            <a:extLst>
              <a:ext uri="{FF2B5EF4-FFF2-40B4-BE49-F238E27FC236}">
                <a16:creationId xmlns:a16="http://schemas.microsoft.com/office/drawing/2014/main" id="{A6B7440F-E7D4-F545-5F37-E786B7B979A8}"/>
              </a:ext>
            </a:extLst>
          </p:cNvPr>
          <p:cNvSpPr txBox="1"/>
          <p:nvPr/>
        </p:nvSpPr>
        <p:spPr>
          <a:xfrm>
            <a:off x="1787759" y="5438488"/>
            <a:ext cx="780983" cy="276999"/>
          </a:xfrm>
          <a:prstGeom prst="rect">
            <a:avLst/>
          </a:prstGeom>
          <a:noFill/>
        </p:spPr>
        <p:txBody>
          <a:bodyPr wrap="square" rtlCol="0">
            <a:spAutoFit/>
          </a:bodyPr>
          <a:lstStyle/>
          <a:p>
            <a:r>
              <a:rPr lang="en-GB" sz="1200">
                <a:solidFill>
                  <a:srgbClr val="0165FF"/>
                </a:solidFill>
                <a:latin typeface="Open Sans" panose="020B0606030504020204" pitchFamily="34" charset="0"/>
                <a:ea typeface="Open Sans" panose="020B0606030504020204" pitchFamily="34" charset="0"/>
                <a:cs typeface="Open Sans" panose="020B0606030504020204" pitchFamily="34" charset="0"/>
              </a:rPr>
              <a:t>has 0…n</a:t>
            </a:r>
          </a:p>
        </p:txBody>
      </p:sp>
      <p:sp>
        <p:nvSpPr>
          <p:cNvPr id="38" name="CuadroTexto 64">
            <a:extLst>
              <a:ext uri="{FF2B5EF4-FFF2-40B4-BE49-F238E27FC236}">
                <a16:creationId xmlns:a16="http://schemas.microsoft.com/office/drawing/2014/main" id="{428E1D7D-AB3E-94D3-0898-7C2E582C83D5}"/>
              </a:ext>
            </a:extLst>
          </p:cNvPr>
          <p:cNvSpPr txBox="1"/>
          <p:nvPr/>
        </p:nvSpPr>
        <p:spPr>
          <a:xfrm>
            <a:off x="4000411" y="5122853"/>
            <a:ext cx="1449732" cy="1015663"/>
          </a:xfrm>
          <a:prstGeom prst="rect">
            <a:avLst/>
          </a:prstGeom>
          <a:noFill/>
        </p:spPr>
        <p:txBody>
          <a:bodyPr wrap="square" lIns="91440" tIns="45720" rIns="91440" bIns="45720" rtlCol="0" anchor="t">
            <a:spAutoFit/>
          </a:bodyPr>
          <a:lstStyle/>
          <a:p>
            <a:r>
              <a:rPr lang="en-GB" sz="1200">
                <a:solidFill>
                  <a:srgbClr val="0165FF"/>
                </a:solidFill>
                <a:latin typeface="Open Sans"/>
                <a:ea typeface="Open Sans"/>
                <a:cs typeface="Open Sans"/>
              </a:rPr>
              <a:t>Has</a:t>
            </a:r>
          </a:p>
          <a:p>
            <a:r>
              <a:rPr lang="en-GB" sz="1200">
                <a:solidFill>
                  <a:srgbClr val="0165FF"/>
                </a:solidFill>
                <a:latin typeface="Open Sans"/>
                <a:ea typeface="Open Sans"/>
                <a:cs typeface="Open Sans"/>
              </a:rPr>
              <a:t>access to 0…n resources under that purpose (for Personal Info)</a:t>
            </a:r>
          </a:p>
        </p:txBody>
      </p:sp>
      <p:sp>
        <p:nvSpPr>
          <p:cNvPr id="40" name="Rectángulo redondeado 65">
            <a:extLst>
              <a:ext uri="{FF2B5EF4-FFF2-40B4-BE49-F238E27FC236}">
                <a16:creationId xmlns:a16="http://schemas.microsoft.com/office/drawing/2014/main" id="{91E08E41-3919-05D0-FE5C-98ED45307D7A}"/>
              </a:ext>
            </a:extLst>
          </p:cNvPr>
          <p:cNvSpPr/>
          <p:nvPr/>
        </p:nvSpPr>
        <p:spPr>
          <a:xfrm>
            <a:off x="410576" y="2484244"/>
            <a:ext cx="1079500" cy="72072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latin typeface="Open Sans" panose="020B0606030504020204" pitchFamily="34" charset="0"/>
                <a:ea typeface="Open Sans" panose="020B0606030504020204" pitchFamily="34" charset="0"/>
                <a:cs typeface="Open Sans" panose="020B0606030504020204" pitchFamily="34" charset="0"/>
              </a:rPr>
              <a:t>Consent</a:t>
            </a:r>
          </a:p>
        </p:txBody>
      </p:sp>
      <p:cxnSp>
        <p:nvCxnSpPr>
          <p:cNvPr id="42" name="Conector recto de flecha 66">
            <a:extLst>
              <a:ext uri="{FF2B5EF4-FFF2-40B4-BE49-F238E27FC236}">
                <a16:creationId xmlns:a16="http://schemas.microsoft.com/office/drawing/2014/main" id="{1A82DB80-FC12-0D46-4E86-B451C9D9436B}"/>
              </a:ext>
            </a:extLst>
          </p:cNvPr>
          <p:cNvCxnSpPr>
            <a:cxnSpLocks/>
          </p:cNvCxnSpPr>
          <p:nvPr/>
        </p:nvCxnSpPr>
        <p:spPr>
          <a:xfrm flipH="1">
            <a:off x="947993" y="3204969"/>
            <a:ext cx="2333" cy="478021"/>
          </a:xfrm>
          <a:prstGeom prst="straightConnector1">
            <a:avLst/>
          </a:prstGeom>
          <a:ln w="127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69">
            <a:extLst>
              <a:ext uri="{FF2B5EF4-FFF2-40B4-BE49-F238E27FC236}">
                <a16:creationId xmlns:a16="http://schemas.microsoft.com/office/drawing/2014/main" id="{17D29E82-C4CD-B47E-78A1-A9FB16F9B8FC}"/>
              </a:ext>
            </a:extLst>
          </p:cNvPr>
          <p:cNvSpPr txBox="1"/>
          <p:nvPr/>
        </p:nvSpPr>
        <p:spPr>
          <a:xfrm>
            <a:off x="1103786" y="3189740"/>
            <a:ext cx="982961" cy="461665"/>
          </a:xfrm>
          <a:prstGeom prst="rect">
            <a:avLst/>
          </a:prstGeom>
          <a:noFill/>
        </p:spPr>
        <p:txBody>
          <a:bodyPr wrap="square" rtlCol="0">
            <a:spAutoFit/>
          </a:bodyPr>
          <a:lstStyle/>
          <a:p>
            <a:r>
              <a:rPr lang="en-GB" sz="1200">
                <a:solidFill>
                  <a:schemeClr val="accent5"/>
                </a:solidFill>
                <a:latin typeface="Open Sans" panose="020B0606030504020204" pitchFamily="34" charset="0"/>
                <a:ea typeface="Open Sans" panose="020B0606030504020204" pitchFamily="34" charset="0"/>
                <a:cs typeface="Open Sans" panose="020B0606030504020204" pitchFamily="34" charset="0"/>
              </a:rPr>
              <a:t>associated </a:t>
            </a:r>
          </a:p>
          <a:p>
            <a:r>
              <a:rPr lang="en-GB" sz="1200">
                <a:solidFill>
                  <a:schemeClr val="accent5"/>
                </a:solidFill>
                <a:latin typeface="Open Sans" panose="020B0606030504020204" pitchFamily="34" charset="0"/>
                <a:ea typeface="Open Sans" panose="020B0606030504020204" pitchFamily="34" charset="0"/>
                <a:cs typeface="Open Sans" panose="020B0606030504020204" pitchFamily="34" charset="0"/>
              </a:rPr>
              <a:t>to 1</a:t>
            </a:r>
          </a:p>
        </p:txBody>
      </p:sp>
      <p:cxnSp>
        <p:nvCxnSpPr>
          <p:cNvPr id="46" name="Conector recto de flecha 29">
            <a:extLst>
              <a:ext uri="{FF2B5EF4-FFF2-40B4-BE49-F238E27FC236}">
                <a16:creationId xmlns:a16="http://schemas.microsoft.com/office/drawing/2014/main" id="{BFC0BF98-A412-9C8C-F0C2-B1D344990D7C}"/>
              </a:ext>
            </a:extLst>
          </p:cNvPr>
          <p:cNvCxnSpPr>
            <a:cxnSpLocks/>
            <a:endCxn id="55" idx="1"/>
          </p:cNvCxnSpPr>
          <p:nvPr/>
        </p:nvCxnSpPr>
        <p:spPr>
          <a:xfrm flipV="1">
            <a:off x="1478891" y="2859488"/>
            <a:ext cx="1321459" cy="11686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8" name="CuadroTexto 62">
            <a:extLst>
              <a:ext uri="{FF2B5EF4-FFF2-40B4-BE49-F238E27FC236}">
                <a16:creationId xmlns:a16="http://schemas.microsoft.com/office/drawing/2014/main" id="{73F2A4C3-E552-7E01-3D17-9BFF2E97C36C}"/>
              </a:ext>
            </a:extLst>
          </p:cNvPr>
          <p:cNvSpPr txBox="1"/>
          <p:nvPr/>
        </p:nvSpPr>
        <p:spPr>
          <a:xfrm>
            <a:off x="1833262" y="2805055"/>
            <a:ext cx="774699" cy="461665"/>
          </a:xfrm>
          <a:prstGeom prst="rect">
            <a:avLst/>
          </a:prstGeom>
          <a:noFill/>
        </p:spPr>
        <p:txBody>
          <a:bodyPr wrap="square" rtlCol="0">
            <a:spAutoFit/>
          </a:bodyPr>
          <a:lstStyle/>
          <a:p>
            <a:r>
              <a:rPr lang="en-GB" sz="1200">
                <a:latin typeface="Open Sans" panose="020B0606030504020204" pitchFamily="34" charset="0"/>
                <a:ea typeface="Open Sans" panose="020B0606030504020204" pitchFamily="34" charset="0"/>
                <a:cs typeface="Open Sans" panose="020B0606030504020204" pitchFamily="34" charset="0"/>
              </a:rPr>
              <a:t>protects</a:t>
            </a:r>
            <a:br>
              <a:rPr lang="en-GB" sz="1200">
                <a:latin typeface="Open Sans" panose="020B0606030504020204" pitchFamily="34" charset="0"/>
                <a:ea typeface="Open Sans" panose="020B0606030504020204" pitchFamily="34" charset="0"/>
                <a:cs typeface="Open Sans" panose="020B0606030504020204" pitchFamily="34" charset="0"/>
              </a:rPr>
            </a:br>
            <a:r>
              <a:rPr lang="en-GB" sz="1200">
                <a:latin typeface="Open Sans" panose="020B0606030504020204" pitchFamily="34" charset="0"/>
                <a:ea typeface="Open Sans" panose="020B0606030504020204" pitchFamily="34" charset="0"/>
                <a:cs typeface="Open Sans" panose="020B0606030504020204" pitchFamily="34" charset="0"/>
              </a:rPr>
              <a:t>1..n</a:t>
            </a:r>
          </a:p>
        </p:txBody>
      </p:sp>
      <p:sp>
        <p:nvSpPr>
          <p:cNvPr id="55" name="Abrir corchete 54">
            <a:extLst>
              <a:ext uri="{FF2B5EF4-FFF2-40B4-BE49-F238E27FC236}">
                <a16:creationId xmlns:a16="http://schemas.microsoft.com/office/drawing/2014/main" id="{6718AA19-70AA-F809-FCC6-43D90EB53164}"/>
              </a:ext>
            </a:extLst>
          </p:cNvPr>
          <p:cNvSpPr/>
          <p:nvPr/>
        </p:nvSpPr>
        <p:spPr>
          <a:xfrm>
            <a:off x="2800350" y="2104684"/>
            <a:ext cx="45719" cy="150960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57" name="Conector angular 57">
            <a:extLst>
              <a:ext uri="{FF2B5EF4-FFF2-40B4-BE49-F238E27FC236}">
                <a16:creationId xmlns:a16="http://schemas.microsoft.com/office/drawing/2014/main" id="{8871326B-A8C6-B99E-5C63-8A961A19AD6E}"/>
              </a:ext>
            </a:extLst>
          </p:cNvPr>
          <p:cNvCxnSpPr>
            <a:cxnSpLocks/>
            <a:stCxn id="9" idx="3"/>
          </p:cNvCxnSpPr>
          <p:nvPr/>
        </p:nvCxnSpPr>
        <p:spPr>
          <a:xfrm flipH="1" flipV="1">
            <a:off x="3991418" y="3398966"/>
            <a:ext cx="17275" cy="644388"/>
          </a:xfrm>
          <a:prstGeom prst="bentConnector4">
            <a:avLst>
              <a:gd name="adj1" fmla="val -1323300"/>
              <a:gd name="adj2" fmla="val 100134"/>
            </a:avLst>
          </a:prstGeom>
          <a:ln>
            <a:tailEnd type="triangle"/>
          </a:ln>
        </p:spPr>
        <p:style>
          <a:lnRef idx="2">
            <a:schemeClr val="dk1"/>
          </a:lnRef>
          <a:fillRef idx="0">
            <a:schemeClr val="dk1"/>
          </a:fillRef>
          <a:effectRef idx="1">
            <a:schemeClr val="dk1"/>
          </a:effectRef>
          <a:fontRef idx="minor">
            <a:schemeClr val="tx1"/>
          </a:fontRef>
        </p:style>
      </p:cxnSp>
      <p:sp>
        <p:nvSpPr>
          <p:cNvPr id="70" name="CuadroTexto 69">
            <a:extLst>
              <a:ext uri="{FF2B5EF4-FFF2-40B4-BE49-F238E27FC236}">
                <a16:creationId xmlns:a16="http://schemas.microsoft.com/office/drawing/2014/main" id="{5E22CE15-689A-888D-D435-9B5338F14654}"/>
              </a:ext>
            </a:extLst>
          </p:cNvPr>
          <p:cNvSpPr txBox="1"/>
          <p:nvPr/>
        </p:nvSpPr>
        <p:spPr>
          <a:xfrm>
            <a:off x="3956248" y="4028133"/>
            <a:ext cx="982961" cy="276999"/>
          </a:xfrm>
          <a:prstGeom prst="rect">
            <a:avLst/>
          </a:prstGeom>
          <a:noFill/>
        </p:spPr>
        <p:txBody>
          <a:bodyPr wrap="square" rtlCol="0">
            <a:spAutoFit/>
          </a:bodyPr>
          <a:lstStyle/>
          <a:p>
            <a:r>
              <a:rPr lang="en-GB" sz="1200">
                <a:latin typeface="Open Sans" panose="020B0606030504020204" pitchFamily="34" charset="0"/>
                <a:ea typeface="Open Sans" panose="020B0606030504020204" pitchFamily="34" charset="0"/>
                <a:cs typeface="Open Sans" panose="020B0606030504020204" pitchFamily="34" charset="0"/>
              </a:rPr>
              <a:t>protects 1</a:t>
            </a:r>
          </a:p>
        </p:txBody>
      </p:sp>
      <p:sp>
        <p:nvSpPr>
          <p:cNvPr id="6" name="CuadroTexto 64">
            <a:extLst>
              <a:ext uri="{FF2B5EF4-FFF2-40B4-BE49-F238E27FC236}">
                <a16:creationId xmlns:a16="http://schemas.microsoft.com/office/drawing/2014/main" id="{5CB5DBE9-28D9-D7A9-2369-18F3388631CF}"/>
              </a:ext>
            </a:extLst>
          </p:cNvPr>
          <p:cNvSpPr txBox="1"/>
          <p:nvPr/>
        </p:nvSpPr>
        <p:spPr>
          <a:xfrm>
            <a:off x="2846069" y="1599979"/>
            <a:ext cx="1154342" cy="461665"/>
          </a:xfrm>
          <a:prstGeom prst="rect">
            <a:avLst/>
          </a:prstGeom>
          <a:noFill/>
        </p:spPr>
        <p:txBody>
          <a:bodyPr wrap="square" lIns="91440" tIns="45720" rIns="91440" bIns="45720" rtlCol="0" anchor="t">
            <a:spAutoFit/>
          </a:bodyPr>
          <a:lstStyle/>
          <a:p>
            <a:pPr algn="ctr"/>
            <a:r>
              <a:rPr lang="en-GB" sz="1200">
                <a:solidFill>
                  <a:srgbClr val="0165FF"/>
                </a:solidFill>
                <a:latin typeface="Open Sans"/>
                <a:ea typeface="Open Sans"/>
                <a:cs typeface="Open Sans"/>
              </a:rPr>
              <a:t>Personal Info resources</a:t>
            </a:r>
          </a:p>
        </p:txBody>
      </p:sp>
      <p:sp>
        <p:nvSpPr>
          <p:cNvPr id="3" name="Rectángulo redondeado 65">
            <a:extLst>
              <a:ext uri="{FF2B5EF4-FFF2-40B4-BE49-F238E27FC236}">
                <a16:creationId xmlns:a16="http://schemas.microsoft.com/office/drawing/2014/main" id="{C072C425-76E0-C529-7222-0CACDD56FFB1}"/>
              </a:ext>
            </a:extLst>
          </p:cNvPr>
          <p:cNvSpPr/>
          <p:nvPr/>
        </p:nvSpPr>
        <p:spPr>
          <a:xfrm>
            <a:off x="452910" y="1290443"/>
            <a:ext cx="1079500" cy="72072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a:latin typeface="Open Sans"/>
                <a:ea typeface="Open Sans"/>
                <a:cs typeface="Open Sans"/>
              </a:rPr>
              <a:t>User</a:t>
            </a:r>
            <a:endParaRPr lang="en-GB" sz="1600">
              <a:latin typeface="Open Sans" panose="020B0606030504020204" pitchFamily="34" charset="0"/>
              <a:ea typeface="Open Sans" panose="020B0606030504020204" pitchFamily="34" charset="0"/>
              <a:cs typeface="Open Sans" panose="020B0606030504020204" pitchFamily="34" charset="0"/>
            </a:endParaRPr>
          </a:p>
        </p:txBody>
      </p:sp>
      <p:sp>
        <p:nvSpPr>
          <p:cNvPr id="5" name="CuadroTexto 69">
            <a:extLst>
              <a:ext uri="{FF2B5EF4-FFF2-40B4-BE49-F238E27FC236}">
                <a16:creationId xmlns:a16="http://schemas.microsoft.com/office/drawing/2014/main" id="{D0ED66D5-93C8-1F9D-AD0F-FBA747ED04C5}"/>
              </a:ext>
            </a:extLst>
          </p:cNvPr>
          <p:cNvSpPr txBox="1"/>
          <p:nvPr/>
        </p:nvSpPr>
        <p:spPr>
          <a:xfrm>
            <a:off x="1027586" y="2080607"/>
            <a:ext cx="982961" cy="276999"/>
          </a:xfrm>
          <a:prstGeom prst="rect">
            <a:avLst/>
          </a:prstGeom>
          <a:noFill/>
        </p:spPr>
        <p:txBody>
          <a:bodyPr wrap="square" lIns="91440" tIns="45720" rIns="91440" bIns="45720" rtlCol="0" anchor="t">
            <a:spAutoFit/>
          </a:bodyPr>
          <a:lstStyle/>
          <a:p>
            <a:r>
              <a:rPr lang="en-GB" sz="1200">
                <a:solidFill>
                  <a:schemeClr val="accent5"/>
                </a:solidFill>
                <a:latin typeface="Open Sans"/>
                <a:ea typeface="Open Sans"/>
                <a:cs typeface="Open Sans"/>
              </a:rPr>
              <a:t>Gives</a:t>
            </a:r>
          </a:p>
        </p:txBody>
      </p:sp>
      <p:cxnSp>
        <p:nvCxnSpPr>
          <p:cNvPr id="14" name="Conector recto de flecha 66">
            <a:extLst>
              <a:ext uri="{FF2B5EF4-FFF2-40B4-BE49-F238E27FC236}">
                <a16:creationId xmlns:a16="http://schemas.microsoft.com/office/drawing/2014/main" id="{804D4CF9-CDAA-2FD1-1270-F4192B4593B7}"/>
              </a:ext>
            </a:extLst>
          </p:cNvPr>
          <p:cNvCxnSpPr>
            <a:cxnSpLocks/>
          </p:cNvCxnSpPr>
          <p:nvPr/>
        </p:nvCxnSpPr>
        <p:spPr>
          <a:xfrm flipH="1">
            <a:off x="947993" y="2019636"/>
            <a:ext cx="2333" cy="478021"/>
          </a:xfrm>
          <a:prstGeom prst="straightConnector1">
            <a:avLst/>
          </a:prstGeom>
          <a:ln w="127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89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50DDC-A264-5F7D-20CE-DC768FADA734}"/>
              </a:ext>
            </a:extLst>
          </p:cNvPr>
          <p:cNvSpPr>
            <a:spLocks noGrp="1"/>
          </p:cNvSpPr>
          <p:nvPr>
            <p:ph type="title" idx="4294967295"/>
          </p:nvPr>
        </p:nvSpPr>
        <p:spPr>
          <a:xfrm>
            <a:off x="311150" y="360000"/>
            <a:ext cx="11880850" cy="658812"/>
          </a:xfrm>
        </p:spPr>
        <p:txBody>
          <a:bodyPr/>
          <a:lstStyle/>
          <a:p>
            <a:r>
              <a:rPr lang="en-GB"/>
              <a:t>(Incomplete) list of topics to be (re)discussed and agreed</a:t>
            </a:r>
          </a:p>
        </p:txBody>
      </p:sp>
      <p:sp>
        <p:nvSpPr>
          <p:cNvPr id="3" name="TextBox 28">
            <a:extLst>
              <a:ext uri="{FF2B5EF4-FFF2-40B4-BE49-F238E27FC236}">
                <a16:creationId xmlns:a16="http://schemas.microsoft.com/office/drawing/2014/main" id="{1D3245F3-C03E-EF2C-172D-F2FF72AA6ACE}"/>
              </a:ext>
            </a:extLst>
          </p:cNvPr>
          <p:cNvSpPr txBox="1"/>
          <p:nvPr/>
        </p:nvSpPr>
        <p:spPr>
          <a:xfrm>
            <a:off x="413266" y="1018812"/>
            <a:ext cx="11383756" cy="4431983"/>
          </a:xfrm>
          <a:prstGeom prst="rect">
            <a:avLst/>
          </a:prstGeom>
          <a:noFill/>
        </p:spPr>
        <p:txBody>
          <a:bodyPr wrap="square" lIns="91440" tIns="45720" rIns="91440" bIns="45720" rtlCol="0" anchor="t">
            <a:spAutoFit/>
          </a:bodyPr>
          <a:lstStyle/>
          <a:p>
            <a:pPr>
              <a:defRPr/>
            </a:pPr>
            <a:r>
              <a:rPr kumimoji="0" lang="en-GB" sz="2000" b="1" i="0" u="sng" strike="noStrike" kern="1200" cap="none" spc="0" normalizeH="0" baseline="0" noProof="0">
                <a:ln>
                  <a:noFill/>
                </a:ln>
                <a:effectLst/>
                <a:uLnTx/>
                <a:uFillTx/>
                <a:ea typeface="+mn-lt"/>
                <a:cs typeface="+mn-lt"/>
              </a:rPr>
              <a:t>Identity:</a:t>
            </a:r>
          </a:p>
          <a:p>
            <a:pPr marL="285750" indent="-285750">
              <a:buFont typeface="Arial" panose="020B0604020202020204" pitchFamily="34" charset="0"/>
              <a:buChar char="•"/>
              <a:defRPr/>
            </a:pPr>
            <a:r>
              <a:rPr lang="en-GB" sz="2000">
                <a:ea typeface="+mn-lt"/>
                <a:cs typeface="+mn-lt"/>
              </a:rPr>
              <a:t>Base standard to adopt </a:t>
            </a:r>
            <a:r>
              <a:rPr lang="en-GB" sz="2000">
                <a:ea typeface="+mn-lt"/>
                <a:cs typeface="+mn-lt"/>
                <a:sym typeface="Wingdings" pitchFamily="2" charset="2"/>
              </a:rPr>
              <a:t> </a:t>
            </a:r>
            <a:r>
              <a:rPr lang="en-GB" sz="2000" b="1">
                <a:ea typeface="+mn-lt"/>
                <a:cs typeface="+mn-lt"/>
                <a:sym typeface="Wingdings" pitchFamily="2" charset="2"/>
              </a:rPr>
              <a:t>OpenID Connect</a:t>
            </a:r>
          </a:p>
          <a:p>
            <a:pPr marL="285750" indent="-285750">
              <a:buFont typeface="Arial" panose="020B0604020202020204" pitchFamily="34" charset="0"/>
              <a:buChar char="•"/>
              <a:defRPr/>
            </a:pPr>
            <a:endParaRPr lang="en-GB" sz="2000">
              <a:ea typeface="+mn-lt"/>
              <a:cs typeface="+mn-lt"/>
              <a:sym typeface="Wingdings" pitchFamily="2" charset="2"/>
            </a:endParaRPr>
          </a:p>
          <a:p>
            <a:pPr marL="285750" indent="-285750">
              <a:buFont typeface="Arial" panose="020B0604020202020204" pitchFamily="34" charset="0"/>
              <a:buChar char="•"/>
              <a:defRPr/>
            </a:pPr>
            <a:r>
              <a:rPr lang="en-GB" sz="2000">
                <a:ea typeface="+mn-lt"/>
                <a:cs typeface="+mn-lt"/>
                <a:sym typeface="Wingdings" pitchFamily="2" charset="2"/>
              </a:rPr>
              <a:t>Further details to agree on: </a:t>
            </a:r>
          </a:p>
          <a:p>
            <a:pPr lvl="1">
              <a:defRPr/>
            </a:pPr>
            <a:r>
              <a:rPr lang="en-GB">
                <a:ea typeface="+mn-lt"/>
                <a:cs typeface="+mn-lt"/>
                <a:sym typeface="Wingdings" pitchFamily="2" charset="2"/>
              </a:rPr>
              <a:t>1) Type of Application credentials e.g.: </a:t>
            </a:r>
            <a:r>
              <a:rPr lang="en-GB" err="1">
                <a:ea typeface="+mn-lt"/>
                <a:cs typeface="+mn-lt"/>
                <a:sym typeface="Wingdings" pitchFamily="2" charset="2"/>
              </a:rPr>
              <a:t>private_key_jwk</a:t>
            </a:r>
            <a:r>
              <a:rPr lang="en-GB">
                <a:ea typeface="+mn-lt"/>
                <a:cs typeface="+mn-lt"/>
                <a:sym typeface="Wingdings" pitchFamily="2" charset="2"/>
              </a:rPr>
              <a:t> vs </a:t>
            </a:r>
            <a:r>
              <a:rPr lang="en-GB" err="1">
                <a:ea typeface="+mn-lt"/>
                <a:cs typeface="+mn-lt"/>
                <a:sym typeface="Wingdings" pitchFamily="2" charset="2"/>
              </a:rPr>
              <a:t>client_secret</a:t>
            </a:r>
            <a:endParaRPr lang="en-GB">
              <a:ea typeface="+mn-lt"/>
              <a:cs typeface="+mn-lt"/>
              <a:sym typeface="Wingdings" pitchFamily="2" charset="2"/>
            </a:endParaRPr>
          </a:p>
          <a:p>
            <a:pPr lvl="1">
              <a:defRPr/>
            </a:pPr>
            <a:r>
              <a:rPr lang="en-GB">
                <a:ea typeface="+mn-lt"/>
                <a:cs typeface="+mn-lt"/>
                <a:sym typeface="Wingdings" pitchFamily="2" charset="2"/>
              </a:rPr>
              <a:t>2) Applicable Grant Type(s)? </a:t>
            </a:r>
            <a:r>
              <a:rPr lang="en-GB">
                <a:ea typeface="+mn-lt"/>
                <a:cs typeface="+mn-lt"/>
              </a:rPr>
              <a:t>Probably not single one for every scenario</a:t>
            </a:r>
          </a:p>
          <a:p>
            <a:pPr marL="1200150" lvl="2" indent="-285750">
              <a:buFont typeface="Arial" panose="020B0604020202020204" pitchFamily="34" charset="0"/>
              <a:buChar char="•"/>
              <a:defRPr/>
            </a:pPr>
            <a:r>
              <a:rPr lang="en-GB" err="1">
                <a:ea typeface="+mn-lt"/>
                <a:cs typeface="+mn-lt"/>
              </a:rPr>
              <a:t>AuthCode</a:t>
            </a:r>
            <a:r>
              <a:rPr lang="en-GB">
                <a:ea typeface="+mn-lt"/>
                <a:cs typeface="+mn-lt"/>
              </a:rPr>
              <a:t>: client-based, user interaction</a:t>
            </a:r>
          </a:p>
          <a:p>
            <a:pPr marL="1200150" lvl="2" indent="-285750">
              <a:buFont typeface="Arial" panose="020B0604020202020204" pitchFamily="34" charset="0"/>
              <a:buChar char="•"/>
              <a:defRPr/>
            </a:pPr>
            <a:r>
              <a:rPr lang="en-GB">
                <a:ea typeface="+mn-lt"/>
                <a:cs typeface="+mn-lt"/>
              </a:rPr>
              <a:t>JWT-Bearer: server-initiated</a:t>
            </a:r>
          </a:p>
          <a:p>
            <a:pPr marL="1200150" lvl="2" indent="-285750">
              <a:buFont typeface="Arial" panose="020B0604020202020204" pitchFamily="34" charset="0"/>
              <a:buChar char="•"/>
              <a:defRPr/>
            </a:pPr>
            <a:r>
              <a:rPr lang="en-GB">
                <a:ea typeface="+mn-lt"/>
                <a:cs typeface="+mn-lt"/>
              </a:rPr>
              <a:t>CIBA: server-initiated, can include Consent Capture</a:t>
            </a:r>
          </a:p>
          <a:p>
            <a:pPr marL="1200150" lvl="2" indent="-285750">
              <a:buFont typeface="Arial" panose="020B0604020202020204" pitchFamily="34" charset="0"/>
              <a:buChar char="•"/>
              <a:defRPr/>
            </a:pPr>
            <a:r>
              <a:rPr lang="en-GB">
                <a:ea typeface="+mn-lt"/>
                <a:cs typeface="+mn-lt"/>
              </a:rPr>
              <a:t>Client Credentials: Only if no PI is involved, as is 2-legged grant (user not authenticated)</a:t>
            </a:r>
          </a:p>
          <a:p>
            <a:pPr lvl="1">
              <a:defRPr/>
            </a:pPr>
            <a:r>
              <a:rPr lang="en-GB">
                <a:ea typeface="+mn-lt"/>
                <a:cs typeface="+mn-lt"/>
              </a:rPr>
              <a:t>3) How to authenticate in server-initiated Grant Types.</a:t>
            </a:r>
          </a:p>
          <a:p>
            <a:pPr lvl="1">
              <a:defRPr/>
            </a:pPr>
            <a:endParaRPr lang="en-GB" sz="2000">
              <a:ea typeface="+mn-lt"/>
              <a:cs typeface="+mn-lt"/>
            </a:endParaRPr>
          </a:p>
          <a:p>
            <a:pPr marL="285750" indent="-285750">
              <a:buFont typeface="Arial" panose="020B0604020202020204" pitchFamily="34" charset="0"/>
              <a:buChar char="•"/>
              <a:defRPr/>
            </a:pPr>
            <a:r>
              <a:rPr lang="en-GB" sz="2000">
                <a:ea typeface="+mn-lt"/>
                <a:cs typeface="+mn-lt"/>
              </a:rPr>
              <a:t>Actual mechanisms to Authenticate the User</a:t>
            </a:r>
          </a:p>
          <a:p>
            <a:pPr marL="742950" lvl="1" indent="-285750">
              <a:buFont typeface="Arial" panose="020B0604020202020204" pitchFamily="34" charset="0"/>
              <a:buChar char="•"/>
              <a:defRPr/>
            </a:pPr>
            <a:r>
              <a:rPr lang="en-GB">
                <a:ea typeface="+mn-lt"/>
                <a:cs typeface="+mn-lt"/>
              </a:rPr>
              <a:t>Depends on Grant Type chosen</a:t>
            </a:r>
          </a:p>
          <a:p>
            <a:pPr marL="742950" lvl="1" indent="-285750">
              <a:buFont typeface="Arial" panose="020B0604020202020204" pitchFamily="34" charset="0"/>
              <a:buChar char="•"/>
              <a:defRPr/>
            </a:pPr>
            <a:r>
              <a:rPr lang="en-GB">
                <a:ea typeface="+mn-lt"/>
                <a:cs typeface="+mn-lt"/>
              </a:rPr>
              <a:t>Several options: IP/Network Authentication, SMS OTP, User/password, Push to Operator App</a:t>
            </a:r>
          </a:p>
        </p:txBody>
      </p:sp>
    </p:spTree>
    <p:extLst>
      <p:ext uri="{BB962C8B-B14F-4D97-AF65-F5344CB8AC3E}">
        <p14:creationId xmlns:p14="http://schemas.microsoft.com/office/powerpoint/2010/main" val="157132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50DDC-A264-5F7D-20CE-DC768FADA734}"/>
              </a:ext>
            </a:extLst>
          </p:cNvPr>
          <p:cNvSpPr>
            <a:spLocks noGrp="1"/>
          </p:cNvSpPr>
          <p:nvPr>
            <p:ph type="title" idx="4294967295"/>
          </p:nvPr>
        </p:nvSpPr>
        <p:spPr>
          <a:xfrm>
            <a:off x="311150" y="360000"/>
            <a:ext cx="11880850" cy="658812"/>
          </a:xfrm>
        </p:spPr>
        <p:txBody>
          <a:bodyPr/>
          <a:lstStyle/>
          <a:p>
            <a:r>
              <a:rPr lang="en-GB"/>
              <a:t>(Incomplete) list of topics to be (re)discussed and agreed</a:t>
            </a:r>
          </a:p>
        </p:txBody>
      </p:sp>
      <p:sp>
        <p:nvSpPr>
          <p:cNvPr id="3" name="TextBox 28">
            <a:extLst>
              <a:ext uri="{FF2B5EF4-FFF2-40B4-BE49-F238E27FC236}">
                <a16:creationId xmlns:a16="http://schemas.microsoft.com/office/drawing/2014/main" id="{1D3245F3-C03E-EF2C-172D-F2FF72AA6ACE}"/>
              </a:ext>
            </a:extLst>
          </p:cNvPr>
          <p:cNvSpPr txBox="1"/>
          <p:nvPr/>
        </p:nvSpPr>
        <p:spPr>
          <a:xfrm>
            <a:off x="413266" y="1018812"/>
            <a:ext cx="11383756" cy="3477875"/>
          </a:xfrm>
          <a:prstGeom prst="rect">
            <a:avLst/>
          </a:prstGeom>
          <a:noFill/>
        </p:spPr>
        <p:txBody>
          <a:bodyPr wrap="square" lIns="91440" tIns="45720" rIns="91440" bIns="45720" rtlCol="0" anchor="t">
            <a:spAutoFit/>
          </a:bodyPr>
          <a:lstStyle/>
          <a:p>
            <a:pPr>
              <a:defRPr/>
            </a:pPr>
            <a:r>
              <a:rPr kumimoji="0" lang="en-GB" sz="2000" b="1" i="0" u="sng" strike="noStrike" kern="1200" cap="none" spc="0" normalizeH="0" baseline="0" noProof="0">
                <a:ln>
                  <a:noFill/>
                </a:ln>
                <a:effectLst/>
                <a:uLnTx/>
                <a:uFillTx/>
                <a:ea typeface="+mn-lt"/>
                <a:cs typeface="+mn-lt"/>
              </a:rPr>
              <a:t>Consent:</a:t>
            </a:r>
          </a:p>
          <a:p>
            <a:pPr marL="285750" indent="-285750">
              <a:buFont typeface="Arial" panose="020B0604020202020204" pitchFamily="34" charset="0"/>
              <a:buChar char="•"/>
              <a:defRPr/>
            </a:pPr>
            <a:r>
              <a:rPr lang="en-GB" sz="2000">
                <a:ea typeface="+mn-lt"/>
                <a:cs typeface="+mn-lt"/>
              </a:rPr>
              <a:t>Who should capture consent? </a:t>
            </a:r>
          </a:p>
          <a:p>
            <a:pPr marL="742950" lvl="1" indent="-285750">
              <a:buFont typeface="Arial" panose="020B0604020202020204" pitchFamily="34" charset="0"/>
              <a:buChar char="•"/>
              <a:defRPr/>
            </a:pPr>
            <a:r>
              <a:rPr lang="en-GB" sz="2000">
                <a:ea typeface="+mn-lt"/>
                <a:cs typeface="+mn-lt"/>
              </a:rPr>
              <a:t>Operator vs API Client (must be trusted)</a:t>
            </a:r>
          </a:p>
          <a:p>
            <a:pPr marL="742950" lvl="1" indent="-285750">
              <a:buFont typeface="Arial" panose="020B0604020202020204" pitchFamily="34" charset="0"/>
              <a:buChar char="•"/>
              <a:defRPr/>
            </a:pPr>
            <a:endParaRPr lang="en-GB" sz="2000">
              <a:ea typeface="+mn-lt"/>
              <a:cs typeface="+mn-lt"/>
            </a:endParaRPr>
          </a:p>
          <a:p>
            <a:pPr marL="285750" indent="-285750">
              <a:buFont typeface="Arial" panose="020B0604020202020204" pitchFamily="34" charset="0"/>
              <a:buChar char="•"/>
              <a:defRPr/>
            </a:pPr>
            <a:r>
              <a:rPr lang="en-GB" sz="2000">
                <a:ea typeface="+mn-lt"/>
                <a:cs typeface="+mn-lt"/>
              </a:rPr>
              <a:t>Alignment in purposes:</a:t>
            </a:r>
          </a:p>
          <a:p>
            <a:pPr marL="742950" lvl="1" indent="-285750">
              <a:buFont typeface="Arial" panose="020B0604020202020204" pitchFamily="34" charset="0"/>
              <a:buChar char="•"/>
              <a:defRPr/>
            </a:pPr>
            <a:r>
              <a:rPr lang="en-GB" sz="2000">
                <a:ea typeface="+mn-lt"/>
                <a:cs typeface="+mn-lt"/>
              </a:rPr>
              <a:t>Data Privacy Vocabulary: </a:t>
            </a:r>
            <a:r>
              <a:rPr lang="en-GB" sz="2000">
                <a:ea typeface="+mn-lt"/>
                <a:cs typeface="+mn-lt"/>
                <a:hlinkClick r:id="rId3"/>
              </a:rPr>
              <a:t>https://www.w3.org/community/dpvcg/</a:t>
            </a:r>
            <a:endParaRPr lang="en-GB" sz="2000">
              <a:ea typeface="+mn-lt"/>
              <a:cs typeface="+mn-lt"/>
            </a:endParaRPr>
          </a:p>
          <a:p>
            <a:pPr marL="742950" lvl="1" indent="-285750">
              <a:buFont typeface="Arial" panose="020B0604020202020204" pitchFamily="34" charset="0"/>
              <a:buChar char="•"/>
              <a:defRPr/>
            </a:pPr>
            <a:r>
              <a:rPr lang="en-GB" sz="2000">
                <a:ea typeface="+mn-lt"/>
                <a:cs typeface="+mn-lt"/>
              </a:rPr>
              <a:t>Purposes: </a:t>
            </a:r>
            <a:r>
              <a:rPr lang="en-GB" sz="2000">
                <a:ea typeface="+mn-lt"/>
                <a:cs typeface="+mn-lt"/>
                <a:hlinkClick r:id="rId4"/>
              </a:rPr>
              <a:t>https://w3c.github.io/dpv/dpv/#vocab-purpose</a:t>
            </a:r>
            <a:r>
              <a:rPr lang="en-GB" sz="2000">
                <a:ea typeface="+mn-lt"/>
                <a:cs typeface="+mn-lt"/>
              </a:rPr>
              <a:t> </a:t>
            </a:r>
          </a:p>
          <a:p>
            <a:pPr marL="742950" lvl="1" indent="-285750">
              <a:buFont typeface="Arial" panose="020B0604020202020204" pitchFamily="34" charset="0"/>
              <a:buChar char="•"/>
              <a:defRPr/>
            </a:pPr>
            <a:endParaRPr lang="en-GB" sz="2000">
              <a:ea typeface="+mn-lt"/>
              <a:cs typeface="+mn-lt"/>
            </a:endParaRPr>
          </a:p>
          <a:p>
            <a:pPr marL="285750" indent="-285750">
              <a:buFont typeface="Arial" panose="020B0604020202020204" pitchFamily="34" charset="0"/>
              <a:buChar char="•"/>
              <a:defRPr/>
            </a:pPr>
            <a:r>
              <a:rPr lang="en-GB" sz="2000">
                <a:ea typeface="+mn-lt"/>
                <a:cs typeface="+mn-lt"/>
              </a:rPr>
              <a:t>Case by case: Does an API manage PI? If so, what purpose(s) for such PI needs consent? </a:t>
            </a:r>
          </a:p>
          <a:p>
            <a:pPr marL="742950" lvl="1" indent="-285750">
              <a:buFont typeface="Arial" panose="020B0604020202020204" pitchFamily="34" charset="0"/>
              <a:buChar char="•"/>
              <a:defRPr/>
            </a:pPr>
            <a:r>
              <a:rPr lang="en-GB" sz="2000">
                <a:ea typeface="+mn-lt"/>
                <a:cs typeface="+mn-lt"/>
              </a:rPr>
              <a:t>Legal/privacy departments of companies should study, not a technical decision</a:t>
            </a:r>
          </a:p>
          <a:p>
            <a:pPr marL="742950" lvl="1" indent="-285750">
              <a:buFont typeface="Arial" panose="020B0604020202020204" pitchFamily="34" charset="0"/>
              <a:buChar char="•"/>
              <a:defRPr/>
            </a:pPr>
            <a:r>
              <a:rPr lang="en-GB" sz="2000">
                <a:ea typeface="+mn-lt"/>
                <a:cs typeface="+mn-lt"/>
              </a:rPr>
              <a:t>Privacy by design solution – so any legal/privacy decision will be valid </a:t>
            </a:r>
          </a:p>
        </p:txBody>
      </p:sp>
    </p:spTree>
    <p:extLst>
      <p:ext uri="{BB962C8B-B14F-4D97-AF65-F5344CB8AC3E}">
        <p14:creationId xmlns:p14="http://schemas.microsoft.com/office/powerpoint/2010/main" val="299854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50DDC-A264-5F7D-20CE-DC768FADA734}"/>
              </a:ext>
            </a:extLst>
          </p:cNvPr>
          <p:cNvSpPr>
            <a:spLocks noGrp="1"/>
          </p:cNvSpPr>
          <p:nvPr>
            <p:ph type="title" idx="4294967295"/>
          </p:nvPr>
        </p:nvSpPr>
        <p:spPr>
          <a:xfrm>
            <a:off x="308062" y="316458"/>
            <a:ext cx="11880850" cy="658812"/>
          </a:xfrm>
        </p:spPr>
        <p:txBody>
          <a:bodyPr/>
          <a:lstStyle/>
          <a:p>
            <a:r>
              <a:rPr lang="en-GB"/>
              <a:t>Telefónica starting points for sub-project scope. </a:t>
            </a:r>
          </a:p>
        </p:txBody>
      </p:sp>
      <p:sp>
        <p:nvSpPr>
          <p:cNvPr id="3" name="TextBox 28">
            <a:extLst>
              <a:ext uri="{FF2B5EF4-FFF2-40B4-BE49-F238E27FC236}">
                <a16:creationId xmlns:a16="http://schemas.microsoft.com/office/drawing/2014/main" id="{1D3245F3-C03E-EF2C-172D-F2FF72AA6ACE}"/>
              </a:ext>
            </a:extLst>
          </p:cNvPr>
          <p:cNvSpPr txBox="1"/>
          <p:nvPr/>
        </p:nvSpPr>
        <p:spPr>
          <a:xfrm>
            <a:off x="311150" y="766652"/>
            <a:ext cx="11572788" cy="6432530"/>
          </a:xfrm>
          <a:prstGeom prst="rect">
            <a:avLst/>
          </a:prstGeom>
          <a:noFill/>
        </p:spPr>
        <p:txBody>
          <a:bodyPr wrap="square" lIns="91440" tIns="45720" rIns="91440" bIns="45720" rtlCol="0" anchor="t">
            <a:spAutoFit/>
          </a:bodyPr>
          <a:lstStyle/>
          <a:p>
            <a:pPr>
              <a:defRPr/>
            </a:pPr>
            <a:r>
              <a:rPr lang="en-GB" sz="2000">
                <a:ea typeface="+mn-lt"/>
                <a:cs typeface="+mn-lt"/>
              </a:rPr>
              <a:t>Based on previous discussions, feedback and experience gathered in previous solutions as well as in MWC23, the following starting points are proposed for discussion </a:t>
            </a:r>
          </a:p>
          <a:p>
            <a:pPr>
              <a:defRPr/>
            </a:pPr>
            <a:endParaRPr kumimoji="0" lang="en-GB" sz="2000" i="0" strike="noStrike" kern="1200" cap="none" spc="0" normalizeH="0" baseline="0" noProof="0">
              <a:ln>
                <a:noFill/>
              </a:ln>
              <a:effectLst/>
              <a:uLnTx/>
              <a:uFillTx/>
              <a:ea typeface="+mn-lt"/>
              <a:cs typeface="+mn-lt"/>
            </a:endParaRPr>
          </a:p>
          <a:p>
            <a:pPr>
              <a:defRPr/>
            </a:pPr>
            <a:r>
              <a:rPr lang="en-GB" sz="2000" b="1">
                <a:ea typeface="+mn-lt"/>
                <a:cs typeface="+mn-lt"/>
              </a:rPr>
              <a:t>Point #1: Identity </a:t>
            </a:r>
          </a:p>
          <a:p>
            <a:pPr marL="742950" lvl="1" indent="-285750">
              <a:buFont typeface="Arial" panose="020B0604020202020204" pitchFamily="34" charset="0"/>
              <a:buChar char="•"/>
              <a:defRPr/>
            </a:pPr>
            <a:r>
              <a:rPr lang="en-GB" b="1">
                <a:ea typeface="+mn-lt"/>
                <a:cs typeface="+mn-lt"/>
              </a:rPr>
              <a:t>Point #1.1: </a:t>
            </a:r>
            <a:r>
              <a:rPr lang="en-GB">
                <a:ea typeface="+mn-lt"/>
                <a:cs typeface="+mn-lt"/>
              </a:rPr>
              <a:t>OIDC must be used</a:t>
            </a:r>
          </a:p>
          <a:p>
            <a:pPr marL="1200150" lvl="2" indent="-285750">
              <a:buFont typeface="Arial" panose="020B0604020202020204" pitchFamily="34" charset="0"/>
              <a:buChar char="•"/>
              <a:defRPr/>
            </a:pPr>
            <a:r>
              <a:rPr lang="en-GB">
                <a:ea typeface="+mn-lt"/>
                <a:cs typeface="+mn-lt"/>
              </a:rPr>
              <a:t>3-legged always when PI is involved</a:t>
            </a:r>
          </a:p>
          <a:p>
            <a:pPr marL="742950" lvl="1" indent="-285750">
              <a:buFont typeface="Arial" panose="020B0604020202020204" pitchFamily="34" charset="0"/>
              <a:buChar char="•"/>
              <a:defRPr/>
            </a:pPr>
            <a:r>
              <a:rPr lang="en-GB" b="1">
                <a:ea typeface="+mn-lt"/>
                <a:cs typeface="+mn-lt"/>
              </a:rPr>
              <a:t>Point #1.2: </a:t>
            </a:r>
            <a:r>
              <a:rPr lang="en-GB">
                <a:ea typeface="+mn-lt"/>
                <a:cs typeface="+mn-lt"/>
              </a:rPr>
              <a:t>(Probably) allow several grant types, not choose single one</a:t>
            </a:r>
          </a:p>
          <a:p>
            <a:pPr lvl="1">
              <a:defRPr/>
            </a:pPr>
            <a:endParaRPr lang="en-GB">
              <a:ea typeface="+mn-lt"/>
              <a:cs typeface="+mn-lt"/>
            </a:endParaRPr>
          </a:p>
          <a:p>
            <a:pPr>
              <a:defRPr/>
            </a:pPr>
            <a:r>
              <a:rPr lang="en-GB" sz="2000" b="1">
                <a:ea typeface="+mn-lt"/>
                <a:cs typeface="+mn-lt"/>
              </a:rPr>
              <a:t>Point #2: Consent</a:t>
            </a:r>
          </a:p>
          <a:p>
            <a:pPr marL="742950" lvl="1" indent="-285750">
              <a:buFont typeface="Arial" panose="020B0604020202020204" pitchFamily="34" charset="0"/>
              <a:buChar char="•"/>
              <a:defRPr/>
            </a:pPr>
            <a:r>
              <a:rPr lang="en-GB" b="1">
                <a:ea typeface="+mn-lt"/>
                <a:cs typeface="+mn-lt"/>
              </a:rPr>
              <a:t>Topic #2.1</a:t>
            </a:r>
            <a:r>
              <a:rPr lang="en-GB">
                <a:ea typeface="+mn-lt"/>
                <a:cs typeface="+mn-lt"/>
              </a:rPr>
              <a:t>: Consent must be checked during OIDC flow (authorization Phase)</a:t>
            </a:r>
          </a:p>
          <a:p>
            <a:pPr marL="742950" lvl="1" indent="-285750">
              <a:buFont typeface="Arial" panose="020B0604020202020204" pitchFamily="34" charset="0"/>
              <a:buChar char="•"/>
              <a:defRPr/>
            </a:pPr>
            <a:r>
              <a:rPr lang="en-GB" b="1">
                <a:ea typeface="+mn-lt"/>
                <a:cs typeface="+mn-lt"/>
              </a:rPr>
              <a:t>Topic #2.2</a:t>
            </a:r>
            <a:r>
              <a:rPr lang="en-GB">
                <a:ea typeface="+mn-lt"/>
                <a:cs typeface="+mn-lt"/>
              </a:rPr>
              <a:t>: Consent must be captured, if needed, during OIDC flow</a:t>
            </a:r>
          </a:p>
          <a:p>
            <a:pPr marL="742950" lvl="1" indent="-285750">
              <a:buFont typeface="Arial" panose="020B0604020202020204" pitchFamily="34" charset="0"/>
              <a:buChar char="•"/>
              <a:defRPr/>
            </a:pPr>
            <a:r>
              <a:rPr lang="en-GB" b="1">
                <a:ea typeface="+mn-lt"/>
                <a:cs typeface="+mn-lt"/>
              </a:rPr>
              <a:t>Topic #2.3</a:t>
            </a:r>
            <a:r>
              <a:rPr lang="en-GB">
                <a:ea typeface="+mn-lt"/>
                <a:cs typeface="+mn-lt"/>
              </a:rPr>
              <a:t>: A direct interaction between Telco Operator and end user may be triggered to capture consent. There are legal reasons (regulatory compliance) and technical reasons (complexity at API client is removed) sustaining this direct interaction. </a:t>
            </a:r>
          </a:p>
          <a:p>
            <a:pPr marL="742950" lvl="1" indent="-285750">
              <a:buFont typeface="Arial" panose="020B0604020202020204" pitchFamily="34" charset="0"/>
              <a:buChar char="•"/>
              <a:defRPr/>
            </a:pPr>
            <a:endParaRPr lang="en-GB" sz="2000">
              <a:solidFill>
                <a:srgbClr val="FF0000"/>
              </a:solidFill>
              <a:ea typeface="+mn-lt"/>
              <a:cs typeface="+mn-lt"/>
            </a:endParaRPr>
          </a:p>
          <a:p>
            <a:pPr>
              <a:defRPr/>
            </a:pPr>
            <a:r>
              <a:rPr lang="en-GB" sz="2000" b="1">
                <a:ea typeface="+mn-lt"/>
                <a:cs typeface="+mn-lt"/>
              </a:rPr>
              <a:t>Point #3: Purposes</a:t>
            </a:r>
          </a:p>
          <a:p>
            <a:pPr marL="742950" lvl="1" indent="-285750">
              <a:buFont typeface="Arial" panose="020B0604020202020204" pitchFamily="34" charset="0"/>
              <a:buChar char="•"/>
              <a:defRPr/>
            </a:pPr>
            <a:r>
              <a:rPr lang="en-GB" b="1">
                <a:ea typeface="+mn-lt"/>
                <a:cs typeface="+mn-lt"/>
              </a:rPr>
              <a:t>Topic #3.1</a:t>
            </a:r>
            <a:r>
              <a:rPr lang="en-GB">
                <a:ea typeface="+mn-lt"/>
                <a:cs typeface="+mn-lt"/>
              </a:rPr>
              <a:t>: Agree and align on naming + descriptions (legal text)</a:t>
            </a:r>
          </a:p>
          <a:p>
            <a:pPr marL="1200150" lvl="2" indent="-285750">
              <a:buFont typeface="Arial" panose="020B0604020202020204" pitchFamily="34" charset="0"/>
              <a:buChar char="•"/>
              <a:defRPr/>
            </a:pPr>
            <a:r>
              <a:rPr lang="en-GB">
                <a:ea typeface="+mn-lt"/>
                <a:cs typeface="+mn-lt"/>
              </a:rPr>
              <a:t>Use </a:t>
            </a:r>
            <a:r>
              <a:rPr lang="en-GB">
                <a:ea typeface="+mn-lt"/>
                <a:cs typeface="+mn-lt"/>
                <a:hlinkClick r:id="rId3"/>
              </a:rPr>
              <a:t>https://w3c.github.io/dpv/dpv/#vocab-purpose</a:t>
            </a:r>
            <a:r>
              <a:rPr lang="en-GB">
                <a:ea typeface="+mn-lt"/>
                <a:cs typeface="+mn-lt"/>
              </a:rPr>
              <a:t> as baseline</a:t>
            </a:r>
          </a:p>
          <a:p>
            <a:pPr marL="1200150" lvl="2" indent="-285750">
              <a:buFont typeface="Arial" panose="020B0604020202020204" pitchFamily="34" charset="0"/>
              <a:buChar char="•"/>
              <a:defRPr/>
            </a:pPr>
            <a:r>
              <a:rPr lang="en-GB">
                <a:ea typeface="+mn-lt"/>
                <a:cs typeface="+mn-lt"/>
              </a:rPr>
              <a:t>Need evolution to fit into API scenarios, e.g.: 1 purpose may apply to N APIs</a:t>
            </a:r>
          </a:p>
          <a:p>
            <a:pPr marL="742950" lvl="1" indent="-285750">
              <a:buFont typeface="Arial" panose="020B0604020202020204" pitchFamily="34" charset="0"/>
              <a:buChar char="•"/>
              <a:defRPr/>
            </a:pPr>
            <a:r>
              <a:rPr lang="en-GB" b="1">
                <a:ea typeface="+mn-lt"/>
                <a:cs typeface="+mn-lt"/>
              </a:rPr>
              <a:t>Topic #3.2</a:t>
            </a:r>
            <a:r>
              <a:rPr lang="en-GB">
                <a:ea typeface="+mn-lt"/>
                <a:cs typeface="+mn-lt"/>
              </a:rPr>
              <a:t>: Purpose need to be signalled in OAuth2/OIDC flows. </a:t>
            </a:r>
          </a:p>
          <a:p>
            <a:pPr marL="1200150" lvl="2" indent="-285750">
              <a:buFont typeface="Arial" panose="020B0604020202020204" pitchFamily="34" charset="0"/>
              <a:buChar char="•"/>
              <a:defRPr/>
            </a:pPr>
            <a:r>
              <a:rPr lang="en-GB">
                <a:ea typeface="+mn-lt"/>
                <a:cs typeface="+mn-lt"/>
              </a:rPr>
              <a:t>Use specific field ‘purpose’ field as extension to ’scope’</a:t>
            </a:r>
          </a:p>
          <a:p>
            <a:pPr>
              <a:defRPr/>
            </a:pPr>
            <a:endParaRPr lang="en-GB" sz="2000">
              <a:ea typeface="+mn-lt"/>
              <a:cs typeface="+mn-lt"/>
            </a:endParaRPr>
          </a:p>
        </p:txBody>
      </p:sp>
      <p:pic>
        <p:nvPicPr>
          <p:cNvPr id="28" name="Picture 27">
            <a:extLst>
              <a:ext uri="{FF2B5EF4-FFF2-40B4-BE49-F238E27FC236}">
                <a16:creationId xmlns:a16="http://schemas.microsoft.com/office/drawing/2014/main" id="{6901F573-33BE-4C11-1591-D0EA3DADCDAE}"/>
              </a:ext>
            </a:extLst>
          </p:cNvPr>
          <p:cNvPicPr>
            <a:picLocks noChangeAspect="1"/>
          </p:cNvPicPr>
          <p:nvPr/>
        </p:nvPicPr>
        <p:blipFill>
          <a:blip r:embed="rId4"/>
          <a:stretch>
            <a:fillRect/>
          </a:stretch>
        </p:blipFill>
        <p:spPr>
          <a:xfrm>
            <a:off x="9206593" y="1373075"/>
            <a:ext cx="2315159" cy="2245179"/>
          </a:xfrm>
          <a:prstGeom prst="rect">
            <a:avLst/>
          </a:prstGeom>
        </p:spPr>
      </p:pic>
    </p:spTree>
    <p:extLst>
      <p:ext uri="{BB962C8B-B14F-4D97-AF65-F5344CB8AC3E}">
        <p14:creationId xmlns:p14="http://schemas.microsoft.com/office/powerpoint/2010/main" val="273717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50DDC-A264-5F7D-20CE-DC768FADA734}"/>
              </a:ext>
            </a:extLst>
          </p:cNvPr>
          <p:cNvSpPr>
            <a:spLocks noGrp="1"/>
          </p:cNvSpPr>
          <p:nvPr>
            <p:ph type="title" idx="4294967295"/>
          </p:nvPr>
        </p:nvSpPr>
        <p:spPr>
          <a:xfrm>
            <a:off x="311150" y="360000"/>
            <a:ext cx="11880850" cy="658812"/>
          </a:xfrm>
        </p:spPr>
        <p:txBody>
          <a:bodyPr/>
          <a:lstStyle/>
          <a:p>
            <a:r>
              <a:rPr lang="en-GB"/>
              <a:t>TEF proposal for Sub-Project execution</a:t>
            </a:r>
          </a:p>
        </p:txBody>
      </p:sp>
      <p:sp>
        <p:nvSpPr>
          <p:cNvPr id="3" name="TextBox 28">
            <a:extLst>
              <a:ext uri="{FF2B5EF4-FFF2-40B4-BE49-F238E27FC236}">
                <a16:creationId xmlns:a16="http://schemas.microsoft.com/office/drawing/2014/main" id="{1D3245F3-C03E-EF2C-172D-F2FF72AA6ACE}"/>
              </a:ext>
            </a:extLst>
          </p:cNvPr>
          <p:cNvSpPr txBox="1"/>
          <p:nvPr/>
        </p:nvSpPr>
        <p:spPr>
          <a:xfrm>
            <a:off x="404122" y="917912"/>
            <a:ext cx="11476728" cy="5047536"/>
          </a:xfrm>
          <a:prstGeom prst="rect">
            <a:avLst/>
          </a:prstGeom>
          <a:noFill/>
        </p:spPr>
        <p:txBody>
          <a:bodyPr wrap="square" lIns="91440" tIns="45720" rIns="91440" bIns="45720" rtlCol="0" anchor="t">
            <a:spAutoFit/>
          </a:bodyPr>
          <a:lstStyle/>
          <a:p>
            <a:pPr>
              <a:defRPr/>
            </a:pPr>
            <a:endParaRPr lang="en-GB" sz="2000">
              <a:ea typeface="+mn-lt"/>
              <a:cs typeface="+mn-lt"/>
            </a:endParaRPr>
          </a:p>
          <a:p>
            <a:pPr>
              <a:defRPr/>
            </a:pPr>
            <a:r>
              <a:rPr lang="en-GB" sz="2000">
                <a:ea typeface="+mn-lt"/>
                <a:cs typeface="+mn-lt"/>
              </a:rPr>
              <a:t>We propose to continue discussion of issue #60 but adapting concepts based on feedback  &amp; experience (see comments captured in PR#68 thread).</a:t>
            </a:r>
          </a:p>
          <a:p>
            <a:pPr marL="285750" indent="-285750">
              <a:buFont typeface="Arial" panose="020B0604020202020204" pitchFamily="34" charset="0"/>
              <a:buChar char="•"/>
              <a:defRPr/>
            </a:pPr>
            <a:r>
              <a:rPr kumimoji="0" lang="en-GB" i="0" u="sng" strike="noStrike" kern="1200" cap="none" spc="0" normalizeH="0" baseline="0" noProof="0">
                <a:ln>
                  <a:noFill/>
                </a:ln>
                <a:effectLst/>
                <a:uLnTx/>
                <a:uFillTx/>
                <a:ea typeface="+mn-lt"/>
                <a:cs typeface="+mn-lt"/>
                <a:hlinkClick r:id="rId3"/>
              </a:rPr>
              <a:t>https://github.com/camaraproject/WorkingGroups/issues/60</a:t>
            </a:r>
            <a:endParaRPr lang="en-GB" u="sng">
              <a:ea typeface="+mn-lt"/>
              <a:cs typeface="+mn-lt"/>
            </a:endParaRPr>
          </a:p>
          <a:p>
            <a:pPr marL="285750" indent="-285750">
              <a:buFont typeface="Arial" panose="020B0604020202020204" pitchFamily="34" charset="0"/>
              <a:buChar char="•"/>
              <a:defRPr/>
            </a:pPr>
            <a:r>
              <a:rPr kumimoji="0" lang="en-GB" i="0" u="sng" strike="noStrike" kern="1200" cap="none" spc="0" normalizeH="0" baseline="0" noProof="0">
                <a:ln>
                  <a:noFill/>
                </a:ln>
                <a:effectLst/>
                <a:uLnTx/>
                <a:uFillTx/>
                <a:ea typeface="+mn-lt"/>
                <a:cs typeface="+mn-lt"/>
                <a:hlinkClick r:id="rId4"/>
              </a:rPr>
              <a:t>https://github.com/camaraproject/WorkingGroups/pull/68</a:t>
            </a:r>
            <a:endParaRPr kumimoji="0" lang="en-GB" i="0" u="sng" strike="noStrike" kern="1200" cap="none" spc="0" normalizeH="0" baseline="0" noProof="0">
              <a:ln>
                <a:noFill/>
              </a:ln>
              <a:effectLst/>
              <a:uLnTx/>
              <a:uFillTx/>
              <a:ea typeface="+mn-lt"/>
              <a:cs typeface="+mn-lt"/>
            </a:endParaRPr>
          </a:p>
          <a:p>
            <a:pPr>
              <a:defRPr/>
            </a:pPr>
            <a:endParaRPr kumimoji="0" lang="en-GB" sz="2000" i="0" u="sng" strike="noStrike" kern="1200" cap="none" spc="0" normalizeH="0" baseline="0" noProof="0">
              <a:ln>
                <a:noFill/>
              </a:ln>
              <a:effectLst/>
              <a:uLnTx/>
              <a:uFillTx/>
              <a:ea typeface="+mn-lt"/>
              <a:cs typeface="+mn-lt"/>
            </a:endParaRPr>
          </a:p>
          <a:p>
            <a:pPr>
              <a:defRPr/>
            </a:pPr>
            <a:r>
              <a:rPr lang="en-GB" sz="2000">
                <a:ea typeface="+mn-lt"/>
                <a:cs typeface="+mn-lt"/>
              </a:rPr>
              <a:t>Need for participants to </a:t>
            </a:r>
            <a:r>
              <a:rPr lang="en-GB" sz="2000" b="1">
                <a:ea typeface="+mn-lt"/>
                <a:cs typeface="+mn-lt"/>
              </a:rPr>
              <a:t>involve people from product, legal and technical teams</a:t>
            </a:r>
            <a:r>
              <a:rPr lang="en-GB" sz="2000">
                <a:ea typeface="+mn-lt"/>
                <a:cs typeface="+mn-lt"/>
              </a:rPr>
              <a:t> in this Sub-Project</a:t>
            </a:r>
          </a:p>
          <a:p>
            <a:pPr marL="342900" indent="-342900">
              <a:buFont typeface="Arial" panose="020B0604020202020204" pitchFamily="34" charset="0"/>
              <a:buChar char="•"/>
              <a:defRPr/>
            </a:pPr>
            <a:r>
              <a:rPr lang="en-GB">
                <a:ea typeface="+mn-lt"/>
                <a:cs typeface="+mn-lt"/>
              </a:rPr>
              <a:t>Identity and consent are multi-faceted topics (with legal, product and technical considerations)</a:t>
            </a:r>
          </a:p>
          <a:p>
            <a:pPr marL="342900" indent="-342900">
              <a:buFont typeface="Arial" panose="020B0604020202020204" pitchFamily="34" charset="0"/>
              <a:buChar char="•"/>
              <a:defRPr/>
            </a:pPr>
            <a:r>
              <a:rPr lang="en-GB">
                <a:ea typeface="+mn-lt"/>
                <a:cs typeface="+mn-lt"/>
              </a:rPr>
              <a:t>That’s why these two topics were kicked out of Commonalities and handed over to this new focused Project. </a:t>
            </a:r>
          </a:p>
          <a:p>
            <a:pPr>
              <a:defRPr/>
            </a:pPr>
            <a:endParaRPr lang="en-GB" sz="2000">
              <a:ea typeface="+mn-lt"/>
              <a:cs typeface="+mn-lt"/>
            </a:endParaRPr>
          </a:p>
          <a:p>
            <a:pPr>
              <a:defRPr/>
            </a:pPr>
            <a:r>
              <a:rPr lang="en-GB" sz="2000" b="1">
                <a:ea typeface="+mn-lt"/>
                <a:cs typeface="+mn-lt"/>
              </a:rPr>
              <a:t>Next steps: </a:t>
            </a:r>
          </a:p>
          <a:p>
            <a:pPr marL="285750" indent="-285750">
              <a:buFont typeface="Arial" panose="020B0604020202020204" pitchFamily="34" charset="0"/>
              <a:buChar char="•"/>
              <a:defRPr/>
            </a:pPr>
            <a:r>
              <a:rPr lang="en-GB">
                <a:ea typeface="+mn-lt"/>
                <a:cs typeface="+mn-lt"/>
              </a:rPr>
              <a:t>To discuss and agree on topics captured in points above. Document conclusions and agreed solutions</a:t>
            </a:r>
          </a:p>
          <a:p>
            <a:pPr marL="285750" indent="-285750">
              <a:buFont typeface="Arial" panose="020B0604020202020204" pitchFamily="34" charset="0"/>
              <a:buChar char="•"/>
              <a:defRPr/>
            </a:pPr>
            <a:r>
              <a:rPr lang="en-GB">
                <a:ea typeface="+mn-lt"/>
                <a:cs typeface="+mn-lt"/>
              </a:rPr>
              <a:t>TEF will input a first contribution taking as a basis PR#68, but with some modifications based on feedback &amp; experience got from partners on this topic (when discussed originally in Commonalities in issue #60). Discussion will evolve from that point on</a:t>
            </a:r>
          </a:p>
        </p:txBody>
      </p:sp>
    </p:spTree>
    <p:extLst>
      <p:ext uri="{BB962C8B-B14F-4D97-AF65-F5344CB8AC3E}">
        <p14:creationId xmlns:p14="http://schemas.microsoft.com/office/powerpoint/2010/main" val="3063759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Indices">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Telefónica" id="{E187BF9A-397F-B346-80BB-81D786EEFD30}" vid="{E5A403EA-ED92-AF47-A0C4-B470769CE736}"/>
    </a:ext>
  </a:extLst>
</a:theme>
</file>

<file path=ppt/theme/theme2.xml><?xml version="1.0" encoding="utf-8"?>
<a:theme xmlns:a="http://schemas.openxmlformats.org/drawingml/2006/main" name="2_Indices">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Telefónica" id="{E187BF9A-397F-B346-80BB-81D786EEFD30}" vid="{E5A403EA-ED92-AF47-A0C4-B470769CE736}"/>
    </a:ext>
  </a:extLst>
</a:theme>
</file>

<file path=ppt/theme/theme3.xml><?xml version="1.0" encoding="utf-8"?>
<a:theme xmlns:a="http://schemas.openxmlformats.org/drawingml/2006/main" name="Cierres">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Telefónica" id="{E187BF9A-397F-B346-80BB-81D786EEFD30}" vid="{7A5519D7-1F3B-D24B-A53C-3EC8C07CAEF1}"/>
    </a:ext>
  </a:extLst>
</a:theme>
</file>

<file path=ppt/theme/theme4.xml><?xml version="1.0" encoding="utf-8"?>
<a:theme xmlns:a="http://schemas.openxmlformats.org/drawingml/2006/main" name="1_Contenido">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PPT_Telefónica" id="{E187BF9A-397F-B346-80BB-81D786EEFD30}" vid="{AD97CAF8-0135-2144-923E-83352C73C305}"/>
    </a:ext>
  </a:extLst>
</a:theme>
</file>

<file path=ppt/theme/theme5.xml><?xml version="1.0" encoding="utf-8"?>
<a:theme xmlns:a="http://schemas.openxmlformats.org/drawingml/2006/main" name="12_Contenido">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05-28 B2C Portfolio Review V03  -  Read-Only" id="{04B5DEC9-A79D-8847-92BF-9EB51D90C090}" vid="{A8B430C0-FB8D-7642-BBEE-46750933188F}"/>
    </a:ext>
  </a:extLst>
</a:theme>
</file>

<file path=ppt/theme/theme6.xml><?xml version="1.0" encoding="utf-8"?>
<a:theme xmlns:a="http://schemas.openxmlformats.org/drawingml/2006/main" name="Contenido">
  <a:themeElements>
    <a:clrScheme name="Telefonica">
      <a:dk1>
        <a:srgbClr val="586179"/>
      </a:dk1>
      <a:lt1>
        <a:srgbClr val="FFFFFF"/>
      </a:lt1>
      <a:dk2>
        <a:srgbClr val="0066FF"/>
      </a:dk2>
      <a:lt2>
        <a:srgbClr val="F1F4FF"/>
      </a:lt2>
      <a:accent1>
        <a:srgbClr val="6E7893"/>
      </a:accent1>
      <a:accent2>
        <a:srgbClr val="7C877C"/>
      </a:accent2>
      <a:accent3>
        <a:srgbClr val="9D83A3"/>
      </a:accent3>
      <a:accent4>
        <a:srgbClr val="807477"/>
      </a:accent4>
      <a:accent5>
        <a:srgbClr val="E66C64"/>
      </a:accent5>
      <a:accent6>
        <a:srgbClr val="EAC344"/>
      </a:accent6>
      <a:hlink>
        <a:srgbClr val="59C2C9"/>
      </a:hlink>
      <a:folHlink>
        <a:srgbClr val="C366E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63B5271064F84192A18C3E98DE951E" ma:contentTypeVersion="19" ma:contentTypeDescription="Create a new document." ma:contentTypeScope="" ma:versionID="f4cc1c23c9dd3533b4df2a96e34b9ccd">
  <xsd:schema xmlns:xsd="http://www.w3.org/2001/XMLSchema" xmlns:xs="http://www.w3.org/2001/XMLSchema" xmlns:p="http://schemas.microsoft.com/office/2006/metadata/properties" xmlns:ns1="http://schemas.microsoft.com/sharepoint/v3" xmlns:ns2="8199c609-d726-4835-a26a-3c3073857710" xmlns:ns3="51bfb0fa-35ae-4a66-b3d4-c4ecfc995464" targetNamespace="http://schemas.microsoft.com/office/2006/metadata/properties" ma:root="true" ma:fieldsID="4e85f0f68ef2c355ccf27317b8da6122" ns1:_="" ns2:_="" ns3:_="">
    <xsd:import namespace="http://schemas.microsoft.com/sharepoint/v3"/>
    <xsd:import namespace="8199c609-d726-4835-a26a-3c3073857710"/>
    <xsd:import namespace="51bfb0fa-35ae-4a66-b3d4-c4ecfc99546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2:MediaLengthInSeconds" minOccurs="0"/>
                <xsd:element ref="ns2:date" minOccurs="0"/>
                <xsd:element ref="ns2:lcf76f155ced4ddcb4097134ff3c332f" minOccurs="0"/>
                <xsd:element ref="ns3:TaxCatchAll"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99c609-d726-4835-a26a-3c3073857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date" ma:index="22" nillable="true" ma:displayName="date" ma:format="DateOnly" ma:internalName="date">
      <xsd:simpleType>
        <xsd:restriction base="dms:DateTime"/>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3ebd722c-8eea-4fa2-a257-8118360c8ea8" ma:termSetId="09814cd3-568e-fe90-9814-8d621ff8fb84" ma:anchorId="fba54fb3-c3e1-fe81-a776-ca4b69148c4d" ma:open="true" ma:isKeyword="false">
      <xsd:complexType>
        <xsd:sequence>
          <xsd:element ref="pc:Terms" minOccurs="0" maxOccurs="1"/>
        </xsd:sequence>
      </xsd:complexType>
    </xsd:element>
    <xsd:element name="_Flow_SignoffStatus" ma:index="26"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bfb0fa-35ae-4a66-b3d4-c4ecfc995464"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element name="TaxCatchAll" ma:index="25" nillable="true" ma:displayName="Taxonomy Catch All Column" ma:hidden="true" ma:list="{92B265E2-316A-49F6-B9B4-07A210554F49}" ma:internalName="TaxCatchAll" ma:showField="CatchAllData" ma:web="{4183e9b0-d1db-4fc6-a53e-afe1a85653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1bfb0fa-35ae-4a66-b3d4-c4ecfc995464" xsi:nil="true"/>
    <lcf76f155ced4ddcb4097134ff3c332f xmlns="8199c609-d726-4835-a26a-3c3073857710">
      <Terms xmlns="http://schemas.microsoft.com/office/infopath/2007/PartnerControls"/>
    </lcf76f155ced4ddcb4097134ff3c332f>
    <_ip_UnifiedCompliancePolicyUIAction xmlns="http://schemas.microsoft.com/sharepoint/v3" xsi:nil="true"/>
    <date xmlns="8199c609-d726-4835-a26a-3c3073857710" xsi:nil="true"/>
    <_Flow_SignoffStatus xmlns="8199c609-d726-4835-a26a-3c3073857710"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6F2FB80-5FF1-4785-AE71-1D266D2CBFFC}">
  <ds:schemaRefs>
    <ds:schemaRef ds:uri="51bfb0fa-35ae-4a66-b3d4-c4ecfc995464"/>
    <ds:schemaRef ds:uri="8199c609-d726-4835-a26a-3c3073857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4289C7-A648-4EB5-80EB-1A5A2A3D7A65}">
  <ds:schemaRefs>
    <ds:schemaRef ds:uri="http://schemas.microsoft.com/sharepoint/v3/contenttype/forms"/>
  </ds:schemaRefs>
</ds:datastoreItem>
</file>

<file path=customXml/itemProps3.xml><?xml version="1.0" encoding="utf-8"?>
<ds:datastoreItem xmlns:ds="http://schemas.openxmlformats.org/officeDocument/2006/customXml" ds:itemID="{B5B8555E-9B9F-444B-AAB1-2A6178826DF6}">
  <ds:schemaRefs>
    <ds:schemaRef ds:uri="http://schemas.microsoft.com/office/2006/documentManagement/types"/>
    <ds:schemaRef ds:uri="http://schemas.microsoft.com/office/2006/metadata/properties"/>
    <ds:schemaRef ds:uri="http://schemas.microsoft.com/sharepoint/v3"/>
    <ds:schemaRef ds:uri="http://purl.org/dc/dcmitype/"/>
    <ds:schemaRef ds:uri="http://purl.org/dc/terms/"/>
    <ds:schemaRef ds:uri="http://purl.org/dc/elements/1.1/"/>
    <ds:schemaRef ds:uri="51bfb0fa-35ae-4a66-b3d4-c4ecfc995464"/>
    <ds:schemaRef ds:uri="http://schemas.microsoft.com/office/infopath/2007/PartnerControls"/>
    <ds:schemaRef ds:uri="8199c609-d726-4835-a26a-3c3073857710"/>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1223</Words>
  <Application>Microsoft Macintosh PowerPoint</Application>
  <PresentationFormat>Widescreen</PresentationFormat>
  <Paragraphs>140</Paragraphs>
  <Slides>10</Slides>
  <Notes>7</Notes>
  <HiddenSlides>0</HiddenSlides>
  <MMClips>0</MMClips>
  <ScaleCrop>false</ScaleCrop>
  <HeadingPairs>
    <vt:vector size="8" baseType="variant">
      <vt:variant>
        <vt:lpstr>Fonts Used</vt:lpstr>
      </vt:variant>
      <vt:variant>
        <vt:i4>8</vt:i4>
      </vt:variant>
      <vt:variant>
        <vt:lpstr>Theme</vt:lpstr>
      </vt:variant>
      <vt:variant>
        <vt:i4>6</vt:i4>
      </vt:variant>
      <vt:variant>
        <vt:lpstr>Embedded OLE Servers</vt:lpstr>
      </vt:variant>
      <vt:variant>
        <vt:i4>1</vt:i4>
      </vt:variant>
      <vt:variant>
        <vt:lpstr>Slide Titles</vt:lpstr>
      </vt:variant>
      <vt:variant>
        <vt:i4>10</vt:i4>
      </vt:variant>
    </vt:vector>
  </HeadingPairs>
  <TitlesOfParts>
    <vt:vector size="25" baseType="lpstr">
      <vt:lpstr>Arial</vt:lpstr>
      <vt:lpstr>Arial,Sans-Serif</vt:lpstr>
      <vt:lpstr>Calibri</vt:lpstr>
      <vt:lpstr>Courier New</vt:lpstr>
      <vt:lpstr>Open Sans</vt:lpstr>
      <vt:lpstr>Telefonica ExtraLight</vt:lpstr>
      <vt:lpstr>Telefonica Sans</vt:lpstr>
      <vt:lpstr>Wingdings</vt:lpstr>
      <vt:lpstr>3_Indices</vt:lpstr>
      <vt:lpstr>2_Indices</vt:lpstr>
      <vt:lpstr>Cierres</vt:lpstr>
      <vt:lpstr>1_Contenido</vt:lpstr>
      <vt:lpstr>12_Contenido</vt:lpstr>
      <vt:lpstr>Contenido</vt:lpstr>
      <vt:lpstr>Diapositiva de think-cell</vt:lpstr>
      <vt:lpstr>PowerPoint Presentation</vt:lpstr>
      <vt:lpstr>“Privacy by design”</vt:lpstr>
      <vt:lpstr>Motivation (1/2) - Identity</vt:lpstr>
      <vt:lpstr>Motivation (2/2) – User consent </vt:lpstr>
      <vt:lpstr>Key Concepts Relationship</vt:lpstr>
      <vt:lpstr>(Incomplete) list of topics to be (re)discussed and agreed</vt:lpstr>
      <vt:lpstr>(Incomplete) list of topics to be (re)discussed and agreed</vt:lpstr>
      <vt:lpstr>Telefónica starting points for sub-project scope. </vt:lpstr>
      <vt:lpstr>TEF proposal for Sub-Project execution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Openverse:  An opportunity for European Telcos to lead the next Internet revolution</dc:title>
  <dc:creator>DAVID DEL VAL LATORRE</dc:creator>
  <cp:lastModifiedBy>JOSE ANTONIO ORDOÑEZ LUCENA</cp:lastModifiedBy>
  <cp:revision>1</cp:revision>
  <cp:lastPrinted>2023-03-21T15:37:07Z</cp:lastPrinted>
  <dcterms:created xsi:type="dcterms:W3CDTF">2022-10-05T16:09:22Z</dcterms:created>
  <dcterms:modified xsi:type="dcterms:W3CDTF">2023-03-29T10:50:18Z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0x0101003963B5271064F84192A18C3E98DE951E</vt:lpwstr>
  </property>
</Properties>
</file>