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: 形状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任意多边形: 形状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任意多边形: 形状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D8491E-F92C-457A-AD5D-7330675DE13B}" type="datetimeFigureOut">
              <a:rPr lang="zh-CN" altLang="en-US" smtClean="0"/>
              <a:t>2018/11/10 Saturday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CDF880-3F24-4A6F-81F0-27E3D3D77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1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91E-F92C-457A-AD5D-7330675DE13B}" type="datetimeFigureOut">
              <a:rPr lang="zh-CN" altLang="en-US" smtClean="0"/>
              <a:t>2018/11/10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F880-3F24-4A6F-81F0-27E3D3D77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91E-F92C-457A-AD5D-7330675DE13B}" type="datetimeFigureOut">
              <a:rPr lang="zh-CN" altLang="en-US" smtClean="0"/>
              <a:t>2018/11/10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F880-3F24-4A6F-81F0-27E3D3D77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91E-F92C-457A-AD5D-7330675DE13B}" type="datetimeFigureOut">
              <a:rPr lang="zh-CN" altLang="en-US" smtClean="0"/>
              <a:t>2018/11/10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F880-3F24-4A6F-81F0-27E3D3D77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427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91E-F92C-457A-AD5D-7330675DE13B}" type="datetimeFigureOut">
              <a:rPr lang="zh-CN" altLang="en-US" smtClean="0"/>
              <a:t>2018/11/10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F880-3F24-4A6F-81F0-27E3D3D77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箭头: V 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箭头: V 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630302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91E-F92C-457A-AD5D-7330675DE13B}" type="datetimeFigureOut">
              <a:rPr lang="zh-CN" altLang="en-US" smtClean="0"/>
              <a:t>2018/11/10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F880-3F24-4A6F-81F0-27E3D3D77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95093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91E-F92C-457A-AD5D-7330675DE13B}" type="datetimeFigureOut">
              <a:rPr lang="zh-CN" altLang="en-US" smtClean="0"/>
              <a:t>2018/11/10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F880-3F24-4A6F-81F0-27E3D3D77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391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91E-F92C-457A-AD5D-7330675DE13B}" type="datetimeFigureOut">
              <a:rPr lang="zh-CN" altLang="en-US" smtClean="0"/>
              <a:t>2018/11/10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F880-3F24-4A6F-81F0-27E3D3D77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898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91E-F92C-457A-AD5D-7330675DE13B}" type="datetimeFigureOut">
              <a:rPr lang="zh-CN" altLang="en-US" smtClean="0"/>
              <a:t>2018/11/10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F880-3F24-4A6F-81F0-27E3D3D77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14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AD8491E-F92C-457A-AD5D-7330675DE13B}" type="datetimeFigureOut">
              <a:rPr lang="zh-CN" altLang="en-US" smtClean="0"/>
              <a:t>2018/11/10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DF880-3F24-4A6F-81F0-27E3D3D77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6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D8491E-F92C-457A-AD5D-7330675DE13B}" type="datetimeFigureOut">
              <a:rPr lang="zh-CN" altLang="en-US" smtClean="0"/>
              <a:t>2018/11/10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CDF880-3F24-4A6F-81F0-27E3D3D77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: 形状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任意多边形: 形状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箭头: V 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箭头: V 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893435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任意多边形: 形状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D8491E-F92C-457A-AD5D-7330675DE13B}" type="datetimeFigureOut">
              <a:rPr lang="zh-CN" altLang="en-US" smtClean="0"/>
              <a:t>2018/11/10 Saturday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0CDF880-3F24-4A6F-81F0-27E3D3D77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7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856EA-883E-410D-A037-F067A0364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函数表达式</a:t>
            </a:r>
          </a:p>
        </p:txBody>
      </p:sp>
    </p:spTree>
    <p:extLst>
      <p:ext uri="{BB962C8B-B14F-4D97-AF65-F5344CB8AC3E}">
        <p14:creationId xmlns:p14="http://schemas.microsoft.com/office/powerpoint/2010/main" val="324147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555EBBE-898A-4D3B-9F14-E8D56DD95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256" y="1229000"/>
            <a:ext cx="6790476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4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6B9697-C775-4FD8-91AE-B709DB1B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71" y="1144754"/>
            <a:ext cx="4609524" cy="19523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235B1B9-2CAF-4F34-92BE-7D0890E66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895" y="1744754"/>
            <a:ext cx="4666667" cy="27047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C195E9-51F9-4B4B-818E-909CE94AB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71" y="3760866"/>
            <a:ext cx="5933333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06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BD723F-2023-4B09-9C62-B888FD9C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00" y="728847"/>
            <a:ext cx="6600000" cy="29619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65187E-7B2B-4B7D-9A2E-05E66A0B9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00" y="3842936"/>
            <a:ext cx="4333333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55AD0DC-5023-40DC-BB11-EA3DE741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81" y="1303167"/>
            <a:ext cx="6895238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3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33FDD1-B0F1-4594-9332-0201E805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861" y="639778"/>
            <a:ext cx="5342857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F073076-21B7-48A6-9D08-795E0322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333" y="1271857"/>
            <a:ext cx="6933333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4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D77E7B2-7204-4496-A95F-50E7C973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09" y="1306849"/>
            <a:ext cx="7009524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0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542446F-EBBB-4766-A1FB-DA3DFA3B1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290" y="619476"/>
            <a:ext cx="6466667" cy="2809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7070D3-1B4B-4467-A33C-BF187ED5E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15" y="3724238"/>
            <a:ext cx="4371429" cy="25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A92F91-16E4-45D8-807D-60996184D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622" y="3724238"/>
            <a:ext cx="5834589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8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1130E2-537A-404F-BF44-BDC44A42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22" y="865284"/>
            <a:ext cx="9421526" cy="471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3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2BAD29-A4B0-43A3-99C9-83E5C966D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52" y="692601"/>
            <a:ext cx="7438095" cy="5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2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B5052D-306F-4032-82F4-23C047BBF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71" y="300428"/>
            <a:ext cx="7942857" cy="6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7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48BBE2-06CA-4D4F-A695-5C5E89CD0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190" y="586143"/>
            <a:ext cx="6647619" cy="5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3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13BCB4-F8F7-43E5-8A54-900D5372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61" y="604786"/>
            <a:ext cx="8308298" cy="52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2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D069B2E-27CF-4125-BFA1-FC5B6781A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18" y="494685"/>
            <a:ext cx="4923809" cy="360952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66B61EB-D52C-403F-A0A2-CC99E3DB0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642" y="716258"/>
            <a:ext cx="5780952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EE6B5C5-CAE3-4C4B-947F-F8659F0DF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34" y="1226436"/>
            <a:ext cx="6219048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40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</TotalTime>
  <Words>5</Words>
  <Application>Microsoft Office PowerPoint</Application>
  <PresentationFormat>宽屏</PresentationFormat>
  <Paragraphs>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黑体</vt:lpstr>
      <vt:lpstr>Lucida Sans Unicode</vt:lpstr>
      <vt:lpstr>Verdana</vt:lpstr>
      <vt:lpstr>Wingdings 2</vt:lpstr>
      <vt:lpstr>Wingdings 3</vt:lpstr>
      <vt:lpstr>聚合</vt:lpstr>
      <vt:lpstr>第7章 函数表达式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函数表达式</dc:title>
  <dc:creator>Administrator</dc:creator>
  <cp:lastModifiedBy>Administrator</cp:lastModifiedBy>
  <cp:revision>23</cp:revision>
  <dcterms:created xsi:type="dcterms:W3CDTF">2018-11-10T13:36:11Z</dcterms:created>
  <dcterms:modified xsi:type="dcterms:W3CDTF">2018-11-10T13:53:22Z</dcterms:modified>
</cp:coreProperties>
</file>