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7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 Saturday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面向对象的程序设计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2018-10-30</a:t>
            </a:r>
            <a:endParaRPr lang="zh-CN" alt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1952625"/>
            <a:ext cx="63150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80963"/>
            <a:ext cx="7951787" cy="669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614363"/>
            <a:ext cx="8018463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88" y="1176338"/>
            <a:ext cx="58388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585788"/>
            <a:ext cx="8570913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33363"/>
            <a:ext cx="8104187" cy="638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18" y="476672"/>
            <a:ext cx="901995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1095375"/>
            <a:ext cx="743743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466850"/>
            <a:ext cx="7151687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857250"/>
            <a:ext cx="696118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622323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852613"/>
            <a:ext cx="796131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176338"/>
            <a:ext cx="794226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509588"/>
            <a:ext cx="7751763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3888"/>
            <a:ext cx="8228013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1776413"/>
            <a:ext cx="6884987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723900"/>
            <a:ext cx="820896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200150"/>
            <a:ext cx="7704137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685925"/>
            <a:ext cx="669448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1595438"/>
            <a:ext cx="7818437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00188"/>
            <a:ext cx="700881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4566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58197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257175"/>
            <a:ext cx="6999287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0648"/>
            <a:ext cx="58769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340768"/>
            <a:ext cx="50292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1600200"/>
            <a:ext cx="73993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8" y="1738313"/>
            <a:ext cx="61055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6863" y="1490663"/>
            <a:ext cx="6010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738313"/>
            <a:ext cx="56959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642938"/>
            <a:ext cx="6351587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123950"/>
            <a:ext cx="649446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8188"/>
            <a:ext cx="9044166" cy="499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0" y="1533525"/>
            <a:ext cx="5067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263" y="328613"/>
            <a:ext cx="5705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075613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71438"/>
            <a:ext cx="7694613" cy="67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836712"/>
            <a:ext cx="53244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681163"/>
            <a:ext cx="8056563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63" y="1209675"/>
            <a:ext cx="55530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</TotalTime>
  <Words>13</Words>
  <Application>Microsoft Office PowerPoint</Application>
  <PresentationFormat>全屏显示(4:3)</PresentationFormat>
  <Paragraphs>2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Blends</vt:lpstr>
      <vt:lpstr>第6章  面向对象的程序设计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面向对象的程序设计</dc:title>
  <cp:lastModifiedBy>Administrator</cp:lastModifiedBy>
  <cp:revision>31</cp:revision>
  <dcterms:modified xsi:type="dcterms:W3CDTF">2018-11-03T15:33:10Z</dcterms:modified>
</cp:coreProperties>
</file>