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jpeg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0" name="图片 10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1" name="图片 11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2" name="图片 11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3" name="图片 11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4" name="图片 11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7429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5" name="图片 11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6" name="图片 11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7" name="图片 11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635"/>
            <a:ext cx="12192635" cy="6999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4" name="图片 10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2000" cy="6987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5" name="图片 10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6" name="图片 10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7" name="图片 10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8" name="图片 10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9" name="图片 10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COMMONDATA" val="eyJoZGlkIjoiM2Y5Zjk1MTU5MTI4N2EyNzAxMGI0YzBiNjI0YTc0Mz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吕鑫</cp:lastModifiedBy>
  <cp:revision>15</cp:revision>
  <dcterms:created xsi:type="dcterms:W3CDTF">2023-04-08T14:00:28Z</dcterms:created>
  <dcterms:modified xsi:type="dcterms:W3CDTF">2023-04-08T14:09:38Z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8A0EE3291461457AAF476464D7015E14_12</vt:lpwstr>
  </property>
  <property fmtid="{D5CDD505-2E9C-101B-9397-08002B2CF9AE}" pid="3" name="KSOProductBuildVer">
    <vt:lpwstr>2052-11.1.0.14036</vt:lpwstr>
  </property>
</Properties>
</file>