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  <p:sldId id="268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680" y="1122680"/>
            <a:ext cx="11207115" cy="2387600"/>
          </a:xfrm>
        </p:spPr>
        <p:txBody>
          <a:bodyPr/>
          <a:p>
            <a:r>
              <a:rPr lang="zh-CN" altLang="en-US"/>
              <a:t>第11章 案例特训专题【技巧篇】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11.2 如何解答试题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24965"/>
            <a:ext cx="11598910" cy="5233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510" y="304165"/>
            <a:ext cx="10515600" cy="4351338"/>
          </a:xfrm>
        </p:spPr>
        <p:txBody>
          <a:bodyPr/>
          <a:p>
            <a:r>
              <a:rPr lang="zh-CN" altLang="en-US"/>
              <a:t>11.1 历年考试情况</a:t>
            </a:r>
            <a:endParaRPr lang="zh-CN" altLang="en-US"/>
          </a:p>
          <a:p>
            <a:r>
              <a:rPr lang="zh-CN" altLang="en-US"/>
              <a:t>11.2 如何解答试题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11.1 历年考试情况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580515"/>
            <a:ext cx="11258550" cy="5277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13</cp:revision>
  <dcterms:created xsi:type="dcterms:W3CDTF">2023-04-16T23:28:09Z</dcterms:created>
  <dcterms:modified xsi:type="dcterms:W3CDTF">2023-04-16T23:31:50Z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CB58F17171464383AFCC3A1863A46A76_12</vt:lpwstr>
  </property>
  <property fmtid="{D5CDD505-2E9C-101B-9397-08002B2CF9AE}" pid="3" name="KSOProductBuildVer">
    <vt:lpwstr>2052-11.1.0.14036</vt:lpwstr>
  </property>
</Properties>
</file>