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59" r:id="rId15"/>
    <p:sldId id="260" r:id="rId16"/>
    <p:sldId id="283" r:id="rId17"/>
    <p:sldId id="261" r:id="rId18"/>
    <p:sldId id="284" r:id="rId19"/>
    <p:sldId id="285" r:id="rId20"/>
    <p:sldId id="286" r:id="rId21"/>
    <p:sldId id="287" r:id="rId22"/>
    <p:sldId id="288" r:id="rId23"/>
    <p:sldId id="289" r:id="rId24"/>
    <p:sldId id="262" r:id="rId25"/>
    <p:sldId id="290" r:id="rId26"/>
    <p:sldId id="263" r:id="rId27"/>
    <p:sldId id="291" r:id="rId28"/>
    <p:sldId id="264" r:id="rId29"/>
    <p:sldId id="29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2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0750" y="1122680"/>
            <a:ext cx="9747250" cy="2387600"/>
          </a:xfrm>
        </p:spPr>
        <p:txBody>
          <a:bodyPr/>
          <a:p>
            <a:r>
              <a:rPr lang="zh-CN" altLang="en-US"/>
              <a:t>第16章 系统安全分析与设计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6" name="图片 14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7" name="图片 14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8" name="图片 14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16.2 数字证书内容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9" name="图片 14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69060"/>
            <a:ext cx="11637010" cy="5489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16.3 PKI公钥体系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50" name="图片 14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61440"/>
            <a:ext cx="11762740" cy="5495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51" name="图片 15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16.4 网络安全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52" name="图片 15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15085"/>
            <a:ext cx="11354435" cy="5542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53" name="图片 15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54" name="图片 15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55" name="图片 15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16.1 安全基础技术</a:t>
            </a:r>
            <a:endParaRPr lang="zh-CN" altLang="en-US"/>
          </a:p>
          <a:p>
            <a:r>
              <a:rPr lang="zh-CN" altLang="en-US"/>
              <a:t>16.2 数字证书内容</a:t>
            </a:r>
            <a:endParaRPr lang="zh-CN" altLang="en-US"/>
          </a:p>
          <a:p>
            <a:r>
              <a:rPr lang="zh-CN" altLang="en-US"/>
              <a:t>16.3 PKI公钥体系</a:t>
            </a:r>
            <a:endParaRPr lang="zh-CN" altLang="en-US"/>
          </a:p>
          <a:p>
            <a:r>
              <a:rPr lang="zh-CN" altLang="en-US"/>
              <a:t>16.4 网络安全</a:t>
            </a:r>
            <a:endParaRPr lang="zh-CN" altLang="en-US"/>
          </a:p>
          <a:p>
            <a:r>
              <a:rPr lang="zh-CN" altLang="en-US"/>
              <a:t>16.5 安全保护等级</a:t>
            </a:r>
            <a:endParaRPr lang="zh-CN" altLang="en-US"/>
          </a:p>
          <a:p>
            <a:r>
              <a:rPr lang="zh-CN" altLang="en-US"/>
              <a:t>16.6 安全防范体系的层次</a:t>
            </a:r>
            <a:endParaRPr lang="zh-CN" altLang="en-US"/>
          </a:p>
          <a:p>
            <a:r>
              <a:rPr lang="zh-CN" altLang="en-US"/>
              <a:t>16.7 信息安全体系结构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56" name="图片 15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57" name="图片 15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58" name="图片 15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16.5 安全保护等级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59" name="图片 15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86840"/>
            <a:ext cx="11609070" cy="5471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60" name="图片 15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16.6 安全防范体系的层次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61" name="图片 16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12545"/>
            <a:ext cx="11550650" cy="5545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62" name="图片 16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16.7 信息安全体系结构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63" name="图片 16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274445"/>
            <a:ext cx="11516360" cy="5584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64" name="图片 16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16.1 安全基础技术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9" name="图片 13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4130" y="1437640"/>
            <a:ext cx="11472545" cy="5420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0" name="图片 13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1" name="图片 14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2" name="图片 14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3" name="图片 14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4" name="图片 14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5" name="图片 14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COMMONDATA" val="eyJoZGlkIjoiM2Y5Zjk1MTU5MTI4N2EyNzAxMGI0YzBiNjI0YTc0Mzk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宽屏</PresentationFormat>
  <Paragraphs>24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吕鑫</cp:lastModifiedBy>
  <cp:revision>33</cp:revision>
  <dcterms:created xsi:type="dcterms:W3CDTF">2023-04-19T13:05:07Z</dcterms:created>
  <dcterms:modified xsi:type="dcterms:W3CDTF">2023-04-19T13:15:15Z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0243653D5546417AB6DA64471917784F_12</vt:lpwstr>
  </property>
  <property fmtid="{D5CDD505-2E9C-101B-9397-08002B2CF9AE}" pid="3" name="KSOProductBuildVer">
    <vt:lpwstr>2052-11.1.0.14036</vt:lpwstr>
  </property>
</Properties>
</file>